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99" r:id="rId3"/>
    <p:sldId id="402" r:id="rId4"/>
    <p:sldId id="380" r:id="rId5"/>
    <p:sldId id="403" r:id="rId6"/>
    <p:sldId id="381" r:id="rId7"/>
    <p:sldId id="383" r:id="rId8"/>
    <p:sldId id="404" r:id="rId9"/>
    <p:sldId id="405" r:id="rId10"/>
    <p:sldId id="386" r:id="rId11"/>
    <p:sldId id="407" r:id="rId12"/>
    <p:sldId id="408" r:id="rId13"/>
    <p:sldId id="409" r:id="rId14"/>
    <p:sldId id="410" r:id="rId15"/>
    <p:sldId id="411" r:id="rId16"/>
    <p:sldId id="412" r:id="rId17"/>
    <p:sldId id="413" r:id="rId18"/>
    <p:sldId id="353" r:id="rId19"/>
    <p:sldId id="354" r:id="rId20"/>
    <p:sldId id="355" r:id="rId21"/>
    <p:sldId id="414" r:id="rId22"/>
    <p:sldId id="415" r:id="rId23"/>
    <p:sldId id="416" r:id="rId24"/>
    <p:sldId id="328" r:id="rId25"/>
    <p:sldId id="399" r:id="rId26"/>
  </p:sldIdLst>
  <p:sldSz cx="9144000" cy="6858000" type="screen4x3"/>
  <p:notesSz cx="7315200" cy="9601200"/>
  <p:defaultTextStyle>
    <a:defPPr>
      <a:defRPr lang="en-US"/>
    </a:defPPr>
    <a:lvl1pPr algn="ctr" rtl="0" fontAlgn="base">
      <a:spcBef>
        <a:spcPct val="0"/>
      </a:spcBef>
      <a:spcAft>
        <a:spcPct val="0"/>
      </a:spcAft>
      <a:defRPr sz="4400" kern="1200">
        <a:solidFill>
          <a:schemeClr val="bg1"/>
        </a:solidFill>
        <a:latin typeface="Arial" pitchFamily="34" charset="0"/>
        <a:ea typeface="+mn-ea"/>
        <a:cs typeface="+mn-cs"/>
      </a:defRPr>
    </a:lvl1pPr>
    <a:lvl2pPr marL="457200" algn="ctr" rtl="0" fontAlgn="base">
      <a:spcBef>
        <a:spcPct val="0"/>
      </a:spcBef>
      <a:spcAft>
        <a:spcPct val="0"/>
      </a:spcAft>
      <a:defRPr sz="4400" kern="1200">
        <a:solidFill>
          <a:schemeClr val="bg1"/>
        </a:solidFill>
        <a:latin typeface="Arial" pitchFamily="34" charset="0"/>
        <a:ea typeface="+mn-ea"/>
        <a:cs typeface="+mn-cs"/>
      </a:defRPr>
    </a:lvl2pPr>
    <a:lvl3pPr marL="914400" algn="ctr" rtl="0" fontAlgn="base">
      <a:spcBef>
        <a:spcPct val="0"/>
      </a:spcBef>
      <a:spcAft>
        <a:spcPct val="0"/>
      </a:spcAft>
      <a:defRPr sz="4400" kern="1200">
        <a:solidFill>
          <a:schemeClr val="bg1"/>
        </a:solidFill>
        <a:latin typeface="Arial" pitchFamily="34" charset="0"/>
        <a:ea typeface="+mn-ea"/>
        <a:cs typeface="+mn-cs"/>
      </a:defRPr>
    </a:lvl3pPr>
    <a:lvl4pPr marL="1371600" algn="ctr" rtl="0" fontAlgn="base">
      <a:spcBef>
        <a:spcPct val="0"/>
      </a:spcBef>
      <a:spcAft>
        <a:spcPct val="0"/>
      </a:spcAft>
      <a:defRPr sz="4400" kern="1200">
        <a:solidFill>
          <a:schemeClr val="bg1"/>
        </a:solidFill>
        <a:latin typeface="Arial" pitchFamily="34" charset="0"/>
        <a:ea typeface="+mn-ea"/>
        <a:cs typeface="+mn-cs"/>
      </a:defRPr>
    </a:lvl4pPr>
    <a:lvl5pPr marL="1828800" algn="ctr" rtl="0" fontAlgn="base">
      <a:spcBef>
        <a:spcPct val="0"/>
      </a:spcBef>
      <a:spcAft>
        <a:spcPct val="0"/>
      </a:spcAft>
      <a:defRPr sz="4400" kern="1200">
        <a:solidFill>
          <a:schemeClr val="bg1"/>
        </a:solidFill>
        <a:latin typeface="Arial" pitchFamily="34" charset="0"/>
        <a:ea typeface="+mn-ea"/>
        <a:cs typeface="+mn-cs"/>
      </a:defRPr>
    </a:lvl5pPr>
    <a:lvl6pPr marL="2286000" algn="l" defTabSz="914400" rtl="0" eaLnBrk="1" latinLnBrk="0" hangingPunct="1">
      <a:defRPr sz="4400" kern="1200">
        <a:solidFill>
          <a:schemeClr val="bg1"/>
        </a:solidFill>
        <a:latin typeface="Arial" pitchFamily="34" charset="0"/>
        <a:ea typeface="+mn-ea"/>
        <a:cs typeface="+mn-cs"/>
      </a:defRPr>
    </a:lvl6pPr>
    <a:lvl7pPr marL="2743200" algn="l" defTabSz="914400" rtl="0" eaLnBrk="1" latinLnBrk="0" hangingPunct="1">
      <a:defRPr sz="4400" kern="1200">
        <a:solidFill>
          <a:schemeClr val="bg1"/>
        </a:solidFill>
        <a:latin typeface="Arial" pitchFamily="34" charset="0"/>
        <a:ea typeface="+mn-ea"/>
        <a:cs typeface="+mn-cs"/>
      </a:defRPr>
    </a:lvl7pPr>
    <a:lvl8pPr marL="3200400" algn="l" defTabSz="914400" rtl="0" eaLnBrk="1" latinLnBrk="0" hangingPunct="1">
      <a:defRPr sz="4400" kern="1200">
        <a:solidFill>
          <a:schemeClr val="bg1"/>
        </a:solidFill>
        <a:latin typeface="Arial" pitchFamily="34" charset="0"/>
        <a:ea typeface="+mn-ea"/>
        <a:cs typeface="+mn-cs"/>
      </a:defRPr>
    </a:lvl8pPr>
    <a:lvl9pPr marL="3657600" algn="l" defTabSz="914400" rtl="0" eaLnBrk="1" latinLnBrk="0" hangingPunct="1">
      <a:defRPr sz="4400"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116"/>
    <a:srgbClr val="FFD63F"/>
    <a:srgbClr val="6CF933"/>
    <a:srgbClr val="218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napToGrid="0" snapToObjects="1">
      <p:cViewPr>
        <p:scale>
          <a:sx n="100" d="100"/>
          <a:sy n="100" d="100"/>
        </p:scale>
        <p:origin x="-1860"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Volume</c:v>
                </c:pt>
              </c:strCache>
            </c:strRef>
          </c:tx>
          <c:spPr>
            <a:solidFill>
              <a:schemeClr val="accent2"/>
            </a:solidFill>
          </c:spPr>
          <c:invertIfNegative val="0"/>
          <c:val>
            <c:numRef>
              <c:f>Sheet1!$B$2:$F$2</c:f>
              <c:numCache>
                <c:formatCode>General</c:formatCode>
                <c:ptCount val="5"/>
                <c:pt idx="0">
                  <c:v>1565</c:v>
                </c:pt>
                <c:pt idx="1">
                  <c:v>3027</c:v>
                </c:pt>
                <c:pt idx="2">
                  <c:v>4001</c:v>
                </c:pt>
                <c:pt idx="3">
                  <c:v>6290</c:v>
                </c:pt>
                <c:pt idx="4">
                  <c:v>8855</c:v>
                </c:pt>
              </c:numCache>
            </c:numRef>
          </c:val>
        </c:ser>
        <c:dLbls>
          <c:showLegendKey val="0"/>
          <c:showVal val="0"/>
          <c:showCatName val="0"/>
          <c:showSerName val="0"/>
          <c:showPercent val="0"/>
          <c:showBubbleSize val="0"/>
        </c:dLbls>
        <c:gapWidth val="150"/>
        <c:axId val="414503296"/>
        <c:axId val="414504832"/>
      </c:barChart>
      <c:catAx>
        <c:axId val="414503296"/>
        <c:scaling>
          <c:orientation val="minMax"/>
        </c:scaling>
        <c:delete val="1"/>
        <c:axPos val="b"/>
        <c:majorTickMark val="out"/>
        <c:minorTickMark val="none"/>
        <c:tickLblPos val="none"/>
        <c:crossAx val="414504832"/>
        <c:crosses val="autoZero"/>
        <c:auto val="1"/>
        <c:lblAlgn val="ctr"/>
        <c:lblOffset val="100"/>
        <c:noMultiLvlLbl val="0"/>
      </c:catAx>
      <c:valAx>
        <c:axId val="414504832"/>
        <c:scaling>
          <c:orientation val="minMax"/>
        </c:scaling>
        <c:delete val="1"/>
        <c:axPos val="l"/>
        <c:numFmt formatCode="General" sourceLinked="1"/>
        <c:majorTickMark val="out"/>
        <c:minorTickMark val="none"/>
        <c:tickLblPos val="none"/>
        <c:crossAx val="41450329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en-US" altLang="fr-FR"/>
          </a:p>
        </p:txBody>
      </p:sp>
      <p:sp>
        <p:nvSpPr>
          <p:cNvPr id="4099"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ltLang="fr-FR"/>
          </a:p>
        </p:txBody>
      </p:sp>
      <p:sp>
        <p:nvSpPr>
          <p:cNvPr id="4100"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4102"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en-US" altLang="fr-FR"/>
          </a:p>
        </p:txBody>
      </p:sp>
      <p:sp>
        <p:nvSpPr>
          <p:cNvPr id="4103"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93EA618C-D4D2-4F0B-A03D-D56BAE2BDBAA}" type="slidenum">
              <a:rPr lang="en-US" altLang="fr-FR"/>
              <a:pPr/>
              <a:t>‹#›</a:t>
            </a:fld>
            <a:endParaRPr lang="en-US" altLang="fr-FR"/>
          </a:p>
        </p:txBody>
      </p:sp>
    </p:spTree>
    <p:extLst>
      <p:ext uri="{BB962C8B-B14F-4D97-AF65-F5344CB8AC3E}">
        <p14:creationId xmlns:p14="http://schemas.microsoft.com/office/powerpoint/2010/main" val="30243595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a:p>
        </p:txBody>
      </p:sp>
      <p:sp>
        <p:nvSpPr>
          <p:cNvPr id="4" name="Espace réservé du numéro de diapositive 3"/>
          <p:cNvSpPr>
            <a:spLocks noGrp="1"/>
          </p:cNvSpPr>
          <p:nvPr>
            <p:ph type="sldNum" sz="quarter" idx="10"/>
          </p:nvPr>
        </p:nvSpPr>
        <p:spPr/>
        <p:txBody>
          <a:bodyPr/>
          <a:lstStyle/>
          <a:p>
            <a:fld id="{93EA618C-D4D2-4F0B-A03D-D56BAE2BDBAA}" type="slidenum">
              <a:rPr lang="en-US" altLang="fr-FR" smtClean="0"/>
              <a:pPr/>
              <a:t>4</a:t>
            </a:fld>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7EA4E-B44F-4453-BA55-6905C9C2DE71}" type="slidenum">
              <a:rPr lang="en-US" altLang="fr-FR"/>
              <a:pPr/>
              <a:t>18</a:t>
            </a:fld>
            <a:endParaRPr lang="en-US" altLang="fr-FR"/>
          </a:p>
        </p:txBody>
      </p:sp>
      <p:sp>
        <p:nvSpPr>
          <p:cNvPr id="134146" name="Rectangle 2"/>
          <p:cNvSpPr>
            <a:spLocks noGrp="1" noRot="1" noChangeAspect="1" noChangeArrowheads="1" noTextEdit="1"/>
          </p:cNvSpPr>
          <p:nvPr>
            <p:ph type="sldImg"/>
          </p:nvPr>
        </p:nvSpPr>
        <p:spPr>
          <a:xfrm>
            <a:off x="1260475" y="720725"/>
            <a:ext cx="4800600" cy="3600450"/>
          </a:xfrm>
          <a:ln/>
        </p:spPr>
      </p:sp>
      <p:sp>
        <p:nvSpPr>
          <p:cNvPr id="134147" name="Rectangle 3"/>
          <p:cNvSpPr>
            <a:spLocks noGrp="1" noChangeArrowheads="1"/>
          </p:cNvSpPr>
          <p:nvPr>
            <p:ph type="body" idx="1"/>
          </p:nvPr>
        </p:nvSpPr>
        <p:spPr>
          <a:xfrm>
            <a:off x="973138" y="4560888"/>
            <a:ext cx="5368925" cy="4319587"/>
          </a:xfrm>
        </p:spPr>
        <p:txBody>
          <a:bodyP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sldNum" sz="quarter" idx="4"/>
          </p:nvPr>
        </p:nvSpPr>
        <p:spPr>
          <a:xfrm>
            <a:off x="6553200" y="6245225"/>
            <a:ext cx="2133600" cy="476250"/>
          </a:xfrm>
        </p:spPr>
        <p:txBody>
          <a:bodyPr/>
          <a:lstStyle>
            <a:lvl1pPr>
              <a:defRPr/>
            </a:lvl1pPr>
          </a:lstStyle>
          <a:p>
            <a:r>
              <a:rPr lang="en-US" altLang="fr-FR"/>
              <a:t>PAGE </a:t>
            </a:r>
            <a:fld id="{378EEF05-1F53-4EF6-8A12-1D745F494B16}" type="slidenum">
              <a:rPr lang="en-US" altLang="fr-FR"/>
              <a:pPr/>
              <a:t>‹#›</a:t>
            </a:fld>
            <a:endParaRPr lang="en-US" altLang="fr-FR"/>
          </a:p>
        </p:txBody>
      </p:sp>
      <p:sp>
        <p:nvSpPr>
          <p:cNvPr id="5124" name="Rectangle 4"/>
          <p:cNvSpPr>
            <a:spLocks noGrp="1" noChangeArrowheads="1"/>
          </p:cNvSpPr>
          <p:nvPr>
            <p:ph type="dt" sz="half" idx="2"/>
          </p:nvPr>
        </p:nvSpPr>
        <p:spPr>
          <a:xfrm>
            <a:off x="700088" y="6229350"/>
            <a:ext cx="2133600" cy="476250"/>
          </a:xfrm>
        </p:spPr>
        <p:txBody>
          <a:bodyPr/>
          <a:lstStyle>
            <a:lvl1pPr>
              <a:defRPr/>
            </a:lvl1pPr>
          </a:lstStyle>
          <a:p>
            <a:endParaRPr lang="en-US" altLang="fr-FR"/>
          </a:p>
        </p:txBody>
      </p:sp>
      <p:pic>
        <p:nvPicPr>
          <p:cNvPr id="5133" name="Picture 13" descr="somersbybild"/>
          <p:cNvPicPr>
            <a:picLocks noChangeAspect="1" noChangeArrowheads="1"/>
          </p:cNvPicPr>
          <p:nvPr/>
        </p:nvPicPr>
        <p:blipFill>
          <a:blip r:embed="rId2" cstate="print">
            <a:extLst>
              <a:ext uri="{28A0092B-C50C-407E-A947-70E740481C1C}">
                <a14:useLocalDpi xmlns:a14="http://schemas.microsoft.com/office/drawing/2010/main" val="0"/>
              </a:ext>
            </a:extLst>
          </a:blip>
          <a:srcRect b="381"/>
          <a:stretch>
            <a:fillRect/>
          </a:stretch>
        </p:blipFill>
        <p:spPr bwMode="auto">
          <a:xfrm>
            <a:off x="0" y="0"/>
            <a:ext cx="9217025" cy="6884988"/>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ctrTitle"/>
          </p:nvPr>
        </p:nvSpPr>
        <p:spPr>
          <a:xfrm>
            <a:off x="700088" y="1814513"/>
            <a:ext cx="5319712" cy="3001962"/>
          </a:xfrm>
        </p:spPr>
        <p:txBody>
          <a:bodyPr anchor="b"/>
          <a:lstStyle>
            <a:lvl1pPr>
              <a:lnSpc>
                <a:spcPct val="83000"/>
              </a:lnSpc>
              <a:defRPr sz="4600">
                <a:solidFill>
                  <a:schemeClr val="bg1"/>
                </a:solidFill>
              </a:defRPr>
            </a:lvl1pPr>
          </a:lstStyle>
          <a:p>
            <a:pPr lvl="0"/>
            <a:r>
              <a:rPr lang="en-US" altLang="fr-FR" noProof="0" smtClean="0"/>
              <a:t>Click to edit Master title style</a:t>
            </a:r>
          </a:p>
        </p:txBody>
      </p:sp>
      <p:sp>
        <p:nvSpPr>
          <p:cNvPr id="5123" name="Rectangle 3"/>
          <p:cNvSpPr>
            <a:spLocks noGrp="1" noChangeArrowheads="1"/>
          </p:cNvSpPr>
          <p:nvPr>
            <p:ph type="subTitle" idx="1"/>
          </p:nvPr>
        </p:nvSpPr>
        <p:spPr>
          <a:xfrm>
            <a:off x="700088" y="4968875"/>
            <a:ext cx="5319712" cy="914400"/>
          </a:xfrm>
        </p:spPr>
        <p:txBody>
          <a:bodyPr/>
          <a:lstStyle>
            <a:lvl1pPr marL="0" indent="0">
              <a:lnSpc>
                <a:spcPct val="102000"/>
              </a:lnSpc>
              <a:spcAft>
                <a:spcPct val="0"/>
              </a:spcAft>
              <a:buFontTx/>
              <a:buNone/>
              <a:defRPr sz="1800" b="1">
                <a:solidFill>
                  <a:schemeClr val="bg1"/>
                </a:solidFill>
              </a:defRPr>
            </a:lvl1pPr>
          </a:lstStyle>
          <a:p>
            <a:pPr lvl="0"/>
            <a:r>
              <a:rPr lang="en-US" altLang="fr-FR" noProof="0" smtClean="0"/>
              <a:t>Click to edit Master subtitle style</a:t>
            </a:r>
          </a:p>
        </p:txBody>
      </p:sp>
      <p:sp>
        <p:nvSpPr>
          <p:cNvPr id="5125" name="Rectangle 5"/>
          <p:cNvSpPr>
            <a:spLocks noGrp="1" noChangeArrowheads="1"/>
          </p:cNvSpPr>
          <p:nvPr>
            <p:ph type="ftr" sz="quarter" idx="3"/>
          </p:nvPr>
        </p:nvSpPr>
        <p:spPr>
          <a:xfrm>
            <a:off x="700088" y="6229350"/>
            <a:ext cx="5319712" cy="476250"/>
          </a:xfrm>
        </p:spPr>
        <p:txBody>
          <a:bodyPr/>
          <a:lstStyle>
            <a:lvl1pPr>
              <a:defRPr>
                <a:solidFill>
                  <a:schemeClr val="bg1"/>
                </a:solidFill>
              </a:defRPr>
            </a:lvl1pPr>
          </a:lstStyle>
          <a:p>
            <a:endParaRPr lang="en-US" altLang="fr-FR"/>
          </a:p>
        </p:txBody>
      </p:sp>
      <p:sp>
        <p:nvSpPr>
          <p:cNvPr id="5127" name="Text Box 7"/>
          <p:cNvSpPr txBox="1">
            <a:spLocks noChangeArrowheads="1"/>
          </p:cNvSpPr>
          <p:nvPr/>
        </p:nvSpPr>
        <p:spPr bwMode="auto">
          <a:xfrm>
            <a:off x="-1495425" y="628650"/>
            <a:ext cx="1495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000">
                <a:latin typeface="Verdana" pitchFamily="34" charset="0"/>
              </a:rPr>
              <a:t>Overskriften skal altid skrives med VERSALER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r>
              <a:rPr lang="en-US" altLang="fr-FR"/>
              <a:t>PAGE </a:t>
            </a:r>
            <a:fld id="{13AA89A9-E8F6-40DC-AFA7-AB50EAD4374E}" type="slidenum">
              <a:rPr lang="en-US" altLang="fr-FR"/>
              <a:pPr/>
              <a:t>‹#›</a:t>
            </a:fld>
            <a:endParaRPr lang="en-US" altLang="fr-FR"/>
          </a:p>
        </p:txBody>
      </p:sp>
    </p:spTree>
    <p:extLst>
      <p:ext uri="{BB962C8B-B14F-4D97-AF65-F5344CB8AC3E}">
        <p14:creationId xmlns:p14="http://schemas.microsoft.com/office/powerpoint/2010/main" val="293375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95925" y="344488"/>
            <a:ext cx="1541463" cy="5749925"/>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866775" y="344488"/>
            <a:ext cx="4476750" cy="5749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r>
              <a:rPr lang="en-US" altLang="fr-FR"/>
              <a:t>PAGE </a:t>
            </a:r>
            <a:fld id="{AA9F927D-B6A1-48B0-BAAE-ADA9D9A32B33}" type="slidenum">
              <a:rPr lang="en-US" altLang="fr-FR"/>
              <a:pPr/>
              <a:t>‹#›</a:t>
            </a:fld>
            <a:endParaRPr lang="en-US" altLang="fr-FR"/>
          </a:p>
        </p:txBody>
      </p:sp>
    </p:spTree>
    <p:extLst>
      <p:ext uri="{BB962C8B-B14F-4D97-AF65-F5344CB8AC3E}">
        <p14:creationId xmlns:p14="http://schemas.microsoft.com/office/powerpoint/2010/main" val="68434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9950" y="344488"/>
            <a:ext cx="6159500" cy="1089025"/>
          </a:xfrm>
        </p:spPr>
        <p:txBody>
          <a:bodyPr/>
          <a:lstStyle/>
          <a:p>
            <a:r>
              <a:rPr lang="en-US" smtClean="0"/>
              <a:t>Click to edit Master title style</a:t>
            </a:r>
            <a:endParaRPr lang="fr-BE"/>
          </a:p>
        </p:txBody>
      </p:sp>
      <p:sp>
        <p:nvSpPr>
          <p:cNvPr id="3" name="Table Placeholder 2"/>
          <p:cNvSpPr>
            <a:spLocks noGrp="1"/>
          </p:cNvSpPr>
          <p:nvPr>
            <p:ph type="tbl" idx="1"/>
          </p:nvPr>
        </p:nvSpPr>
        <p:spPr>
          <a:xfrm>
            <a:off x="866775" y="1804988"/>
            <a:ext cx="6170613" cy="4289425"/>
          </a:xfrm>
        </p:spPr>
        <p:txBody>
          <a:bodyPr/>
          <a:lstStyle/>
          <a:p>
            <a:endParaRPr lang="fr-BE"/>
          </a:p>
        </p:txBody>
      </p:sp>
      <p:sp>
        <p:nvSpPr>
          <p:cNvPr id="4" name="Date Placeholder 3"/>
          <p:cNvSpPr>
            <a:spLocks noGrp="1"/>
          </p:cNvSpPr>
          <p:nvPr>
            <p:ph type="dt" sz="half" idx="10"/>
          </p:nvPr>
        </p:nvSpPr>
        <p:spPr>
          <a:xfrm>
            <a:off x="700088" y="6705600"/>
            <a:ext cx="7796212" cy="160338"/>
          </a:xfrm>
        </p:spPr>
        <p:txBody>
          <a:bodyPr/>
          <a:lstStyle>
            <a:lvl1pPr>
              <a:defRPr/>
            </a:lvl1pPr>
          </a:lstStyle>
          <a:p>
            <a:endParaRPr lang="en-US" altLang="fr-FR"/>
          </a:p>
        </p:txBody>
      </p:sp>
      <p:sp>
        <p:nvSpPr>
          <p:cNvPr id="5" name="Footer Placeholder 4"/>
          <p:cNvSpPr>
            <a:spLocks noGrp="1"/>
          </p:cNvSpPr>
          <p:nvPr>
            <p:ph type="ftr" sz="quarter" idx="11"/>
          </p:nvPr>
        </p:nvSpPr>
        <p:spPr>
          <a:xfrm>
            <a:off x="700088" y="6229350"/>
            <a:ext cx="5662612" cy="476250"/>
          </a:xfrm>
        </p:spPr>
        <p:txBody>
          <a:bodyPr/>
          <a:lstStyle>
            <a:lvl1pPr>
              <a:defRPr/>
            </a:lvl1pPr>
          </a:lstStyle>
          <a:p>
            <a:endParaRPr lang="en-US" altLang="fr-FR"/>
          </a:p>
        </p:txBody>
      </p:sp>
      <p:sp>
        <p:nvSpPr>
          <p:cNvPr id="6" name="Slide Number Placeholder 5"/>
          <p:cNvSpPr>
            <a:spLocks noGrp="1"/>
          </p:cNvSpPr>
          <p:nvPr>
            <p:ph type="sldNum" sz="quarter" idx="12"/>
          </p:nvPr>
        </p:nvSpPr>
        <p:spPr>
          <a:xfrm>
            <a:off x="6362700" y="6221413"/>
            <a:ext cx="2133600" cy="476250"/>
          </a:xfrm>
        </p:spPr>
        <p:txBody>
          <a:bodyPr/>
          <a:lstStyle>
            <a:lvl1pPr>
              <a:defRPr/>
            </a:lvl1pPr>
          </a:lstStyle>
          <a:p>
            <a:r>
              <a:rPr lang="en-US" altLang="fr-FR"/>
              <a:t>PAGE </a:t>
            </a:r>
            <a:fld id="{AB510B93-186E-48B3-8C41-8CA0C486BFBB}" type="slidenum">
              <a:rPr lang="en-US" altLang="fr-FR"/>
              <a:pPr/>
              <a:t>‹#›</a:t>
            </a:fld>
            <a:endParaRPr lang="en-US" altLang="fr-FR"/>
          </a:p>
        </p:txBody>
      </p:sp>
    </p:spTree>
    <p:extLst>
      <p:ext uri="{BB962C8B-B14F-4D97-AF65-F5344CB8AC3E}">
        <p14:creationId xmlns:p14="http://schemas.microsoft.com/office/powerpoint/2010/main" val="3066035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somersbybild"/>
          <p:cNvPicPr>
            <a:picLocks noChangeAspect="1" noChangeArrowheads="1"/>
          </p:cNvPicPr>
          <p:nvPr/>
        </p:nvPicPr>
        <p:blipFill>
          <a:blip r:embed="rId2" cstate="print"/>
          <a:srcRect b="381"/>
          <a:stretch>
            <a:fillRect/>
          </a:stretch>
        </p:blipFill>
        <p:spPr bwMode="auto">
          <a:xfrm>
            <a:off x="0" y="0"/>
            <a:ext cx="9217025" cy="6884988"/>
          </a:xfrm>
          <a:prstGeom prst="rect">
            <a:avLst/>
          </a:prstGeom>
          <a:noFill/>
          <a:ln w="9525">
            <a:noFill/>
            <a:miter lim="800000"/>
            <a:headEnd/>
            <a:tailEnd/>
          </a:ln>
        </p:spPr>
      </p:pic>
      <p:sp>
        <p:nvSpPr>
          <p:cNvPr id="715781" name="Rectangle 5"/>
          <p:cNvSpPr>
            <a:spLocks noGrp="1" noChangeArrowheads="1"/>
          </p:cNvSpPr>
          <p:nvPr>
            <p:ph type="ctrTitle"/>
          </p:nvPr>
        </p:nvSpPr>
        <p:spPr>
          <a:xfrm>
            <a:off x="700088" y="1814513"/>
            <a:ext cx="5319712" cy="3001962"/>
          </a:xfrm>
        </p:spPr>
        <p:txBody>
          <a:bodyPr anchor="b"/>
          <a:lstStyle>
            <a:lvl1pPr>
              <a:lnSpc>
                <a:spcPct val="83000"/>
              </a:lnSpc>
              <a:defRPr sz="4600">
                <a:solidFill>
                  <a:schemeClr val="bg1"/>
                </a:solidFill>
              </a:defRPr>
            </a:lvl1pPr>
          </a:lstStyle>
          <a:p>
            <a:r>
              <a:rPr lang="en-GB"/>
              <a:t>Click to edit Master title style</a:t>
            </a:r>
          </a:p>
        </p:txBody>
      </p:sp>
      <p:sp>
        <p:nvSpPr>
          <p:cNvPr id="715782" name="Rectangle 6"/>
          <p:cNvSpPr>
            <a:spLocks noGrp="1" noChangeArrowheads="1"/>
          </p:cNvSpPr>
          <p:nvPr>
            <p:ph type="subTitle" idx="1"/>
          </p:nvPr>
        </p:nvSpPr>
        <p:spPr>
          <a:xfrm>
            <a:off x="700088" y="4968875"/>
            <a:ext cx="5319712" cy="914400"/>
          </a:xfrm>
        </p:spPr>
        <p:txBody>
          <a:bodyPr/>
          <a:lstStyle>
            <a:lvl1pPr marL="0" indent="0">
              <a:lnSpc>
                <a:spcPct val="102000"/>
              </a:lnSpc>
              <a:spcAft>
                <a:spcPct val="0"/>
              </a:spcAft>
              <a:buFontTx/>
              <a:buNone/>
              <a:defRPr sz="1800" b="1">
                <a:solidFill>
                  <a:schemeClr val="bg1"/>
                </a:solidFill>
              </a:defRPr>
            </a:lvl1pPr>
          </a:lstStyle>
          <a:p>
            <a:r>
              <a:rPr lang="en-GB"/>
              <a:t>Click to edit Master subtitle style</a:t>
            </a:r>
          </a:p>
        </p:txBody>
      </p:sp>
      <p:sp>
        <p:nvSpPr>
          <p:cNvPr id="5" name="Rectangle 2"/>
          <p:cNvSpPr>
            <a:spLocks noGrp="1" noChangeArrowheads="1"/>
          </p:cNvSpPr>
          <p:nvPr>
            <p:ph type="sldNum" sz="quarter" idx="10"/>
          </p:nvPr>
        </p:nvSpPr>
        <p:spPr>
          <a:xfrm>
            <a:off x="6553200" y="6245225"/>
            <a:ext cx="2133600" cy="476250"/>
          </a:xfrm>
        </p:spPr>
        <p:txBody>
          <a:bodyPr/>
          <a:lstStyle>
            <a:lvl1pPr>
              <a:defRPr/>
            </a:lvl1pPr>
          </a:lstStyle>
          <a:p>
            <a:pPr>
              <a:defRPr/>
            </a:pPr>
            <a:r>
              <a:rPr lang="en-GB">
                <a:solidFill>
                  <a:srgbClr val="00562C"/>
                </a:solidFill>
              </a:rPr>
              <a:t>PAGE </a:t>
            </a:r>
            <a:fld id="{EA4F07F8-44D3-48BD-804F-93436963564A}" type="slidenum">
              <a:rPr lang="en-GB">
                <a:solidFill>
                  <a:srgbClr val="00562C"/>
                </a:solidFill>
              </a:rPr>
              <a:pPr>
                <a:defRPr/>
              </a:pPr>
              <a:t>‹#›</a:t>
            </a:fld>
            <a:endParaRPr lang="en-GB">
              <a:solidFill>
                <a:srgbClr val="00562C"/>
              </a:solidFill>
            </a:endParaRPr>
          </a:p>
        </p:txBody>
      </p:sp>
      <p:sp>
        <p:nvSpPr>
          <p:cNvPr id="6" name="Rectangle 3"/>
          <p:cNvSpPr>
            <a:spLocks noGrp="1" noChangeArrowheads="1"/>
          </p:cNvSpPr>
          <p:nvPr>
            <p:ph type="dt" sz="half" idx="11"/>
          </p:nvPr>
        </p:nvSpPr>
        <p:spPr>
          <a:xfrm>
            <a:off x="700088" y="6229350"/>
            <a:ext cx="2133600" cy="476250"/>
          </a:xfrm>
        </p:spPr>
        <p:txBody>
          <a:bodyPr/>
          <a:lstStyle>
            <a:lvl1pPr>
              <a:defRPr/>
            </a:lvl1pPr>
          </a:lstStyle>
          <a:p>
            <a:pPr>
              <a:defRPr/>
            </a:pPr>
            <a:fld id="{D76E5F18-A140-4BE1-B5EB-D67BC965C77E}" type="datetimeFigureOut">
              <a:rPr lang="en-US">
                <a:solidFill>
                  <a:srgbClr val="FFFFFF"/>
                </a:solidFill>
              </a:rPr>
              <a:pPr>
                <a:defRPr/>
              </a:pPr>
              <a:t>3/14/2017</a:t>
            </a:fld>
            <a:endParaRPr lang="en-GB">
              <a:solidFill>
                <a:srgbClr val="FFFFFF"/>
              </a:solidFill>
            </a:endParaRPr>
          </a:p>
        </p:txBody>
      </p:sp>
      <p:sp>
        <p:nvSpPr>
          <p:cNvPr id="7" name="Rectangle 7"/>
          <p:cNvSpPr>
            <a:spLocks noGrp="1" noChangeArrowheads="1"/>
          </p:cNvSpPr>
          <p:nvPr>
            <p:ph type="ftr" sz="quarter" idx="12"/>
          </p:nvPr>
        </p:nvSpPr>
        <p:spPr>
          <a:xfrm>
            <a:off x="700088" y="6229350"/>
            <a:ext cx="5319712" cy="476250"/>
          </a:xfrm>
        </p:spPr>
        <p:txBody>
          <a:bodyPr/>
          <a:lstStyle>
            <a:lvl1pPr>
              <a:defRPr>
                <a:solidFill>
                  <a:schemeClr val="bg1"/>
                </a:solidFill>
              </a:defRPr>
            </a:lvl1pPr>
          </a:lstStyle>
          <a:p>
            <a:pPr>
              <a:defRPr/>
            </a:pPr>
            <a:endParaRPr lang="en-GB">
              <a:solidFill>
                <a:srgbClr val="FFFFFF"/>
              </a:solidFill>
            </a:endParaRPr>
          </a:p>
        </p:txBody>
      </p:sp>
    </p:spTree>
    <p:extLst>
      <p:ext uri="{BB962C8B-B14F-4D97-AF65-F5344CB8AC3E}">
        <p14:creationId xmlns:p14="http://schemas.microsoft.com/office/powerpoint/2010/main" val="48090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9D2BBE6A-30E9-4B6A-B21F-7B18588BF280}"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DAB32DC4-EAE3-4970-8AF0-39FE3CB7F27D}"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785366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3CF15F-1DBF-42B5-B9CA-4180052F0BF7}"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050A8B89-C8C6-4817-A4D0-43585625B24C}"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356990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66775" y="1804988"/>
            <a:ext cx="3008313"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027488" y="1804988"/>
            <a:ext cx="30099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638B9C60-ECEB-4E8E-8242-36CBF35680BC}"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2FB6CCA7-67A6-4674-998C-065A4CC6847D}"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84331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6F859686-6E90-450B-A3C3-FE89BB3E50C1}" type="datetimeFigureOut">
              <a:rPr lang="en-US">
                <a:solidFill>
                  <a:srgbClr val="FFFFFF"/>
                </a:solidFill>
              </a:rPr>
              <a:pPr>
                <a:defRPr/>
              </a:pPr>
              <a:t>3/14/2017</a:t>
            </a:fld>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1E931E3F-8AB0-4F42-BEDF-925A29724872}"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257009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523256E5-CF25-4278-9981-A4B7142AD613}" type="datetimeFigureOut">
              <a:rPr lang="en-US">
                <a:solidFill>
                  <a:srgbClr val="FFFFFF"/>
                </a:solidFill>
              </a:rPr>
              <a:pPr>
                <a:defRPr/>
              </a:pPr>
              <a:t>3/14/2017</a:t>
            </a:fld>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7CBFF932-ECE7-4BB3-AA1A-FD1D0646B6A7}"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3850318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2C1470-5D36-4713-8B02-F9884DFBE11D}" type="datetimeFigureOut">
              <a:rPr lang="en-US">
                <a:solidFill>
                  <a:srgbClr val="FFFFFF"/>
                </a:solidFill>
              </a:rPr>
              <a:pPr>
                <a:defRPr/>
              </a:pPr>
              <a:t>3/14/2017</a:t>
            </a:fld>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586EF1F6-B33C-4FC4-BBF5-88C48CA388EE}"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331600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r>
              <a:rPr lang="en-US" altLang="fr-FR"/>
              <a:t>PAGE </a:t>
            </a:r>
            <a:fld id="{45DE308E-BBB9-4408-ACAC-A4A6D9AD7DDB}" type="slidenum">
              <a:rPr lang="en-US" altLang="fr-FR"/>
              <a:pPr/>
              <a:t>‹#›</a:t>
            </a:fld>
            <a:endParaRPr lang="en-US" altLang="fr-FR"/>
          </a:p>
        </p:txBody>
      </p:sp>
    </p:spTree>
    <p:extLst>
      <p:ext uri="{BB962C8B-B14F-4D97-AF65-F5344CB8AC3E}">
        <p14:creationId xmlns:p14="http://schemas.microsoft.com/office/powerpoint/2010/main" val="130023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2CFF30-AD77-4D6F-BD0B-861F76359B95}"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2A6B3742-EF45-4D34-98DC-A0F56CF6164E}"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961570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EE557F3-5F2D-4C86-9D96-90C585BF2749}"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0A320B5B-F902-4BFE-9F3A-1E3618A615E3}"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946900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E6253437-3DFB-415E-9121-1F6C648EB79F}"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11EE8610-8414-45C3-BE4A-E03B519AD9D3}"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7407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95925" y="344488"/>
            <a:ext cx="1541463" cy="57499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66775" y="344488"/>
            <a:ext cx="4476750" cy="5749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2941FE15-FC1D-4B99-A205-4180550345A4}"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C1E5A908-DA7F-48BC-AD08-0F6A941990D8}"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75449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r>
              <a:rPr lang="en-US" altLang="fr-FR"/>
              <a:t>PAGE </a:t>
            </a:r>
            <a:fld id="{AF0054DF-D699-45CF-BDCC-41E9A6264F25}" type="slidenum">
              <a:rPr lang="en-US" altLang="fr-FR"/>
              <a:pPr/>
              <a:t>‹#›</a:t>
            </a:fld>
            <a:endParaRPr lang="en-US" altLang="fr-FR"/>
          </a:p>
        </p:txBody>
      </p:sp>
    </p:spTree>
    <p:extLst>
      <p:ext uri="{BB962C8B-B14F-4D97-AF65-F5344CB8AC3E}">
        <p14:creationId xmlns:p14="http://schemas.microsoft.com/office/powerpoint/2010/main" val="72551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866775" y="1804988"/>
            <a:ext cx="3008313"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027488" y="1804988"/>
            <a:ext cx="30099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lvl1pPr>
              <a:defRPr/>
            </a:lvl1pPr>
          </a:lstStyle>
          <a:p>
            <a:endParaRPr lang="en-US" altLang="fr-FR"/>
          </a:p>
        </p:txBody>
      </p:sp>
      <p:sp>
        <p:nvSpPr>
          <p:cNvPr id="6" name="Footer Placeholder 5"/>
          <p:cNvSpPr>
            <a:spLocks noGrp="1"/>
          </p:cNvSpPr>
          <p:nvPr>
            <p:ph type="ftr" sz="quarter" idx="11"/>
          </p:nvPr>
        </p:nvSpPr>
        <p:spPr/>
        <p:txBody>
          <a:bodyPr/>
          <a:lstStyle>
            <a:lvl1pPr>
              <a:defRPr/>
            </a:lvl1pPr>
          </a:lstStyle>
          <a:p>
            <a:endParaRPr lang="en-US" altLang="fr-FR"/>
          </a:p>
        </p:txBody>
      </p:sp>
      <p:sp>
        <p:nvSpPr>
          <p:cNvPr id="7" name="Slide Number Placeholder 6"/>
          <p:cNvSpPr>
            <a:spLocks noGrp="1"/>
          </p:cNvSpPr>
          <p:nvPr>
            <p:ph type="sldNum" sz="quarter" idx="12"/>
          </p:nvPr>
        </p:nvSpPr>
        <p:spPr/>
        <p:txBody>
          <a:bodyPr/>
          <a:lstStyle>
            <a:lvl1pPr>
              <a:defRPr/>
            </a:lvl1pPr>
          </a:lstStyle>
          <a:p>
            <a:r>
              <a:rPr lang="en-US" altLang="fr-FR"/>
              <a:t>PAGE </a:t>
            </a:r>
            <a:fld id="{FDEDC31A-62F3-4F0B-B77B-A4CD5E0D18DA}" type="slidenum">
              <a:rPr lang="en-US" altLang="fr-FR"/>
              <a:pPr/>
              <a:t>‹#›</a:t>
            </a:fld>
            <a:endParaRPr lang="en-US" altLang="fr-FR"/>
          </a:p>
        </p:txBody>
      </p:sp>
    </p:spTree>
    <p:extLst>
      <p:ext uri="{BB962C8B-B14F-4D97-AF65-F5344CB8AC3E}">
        <p14:creationId xmlns:p14="http://schemas.microsoft.com/office/powerpoint/2010/main" val="191389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lvl1pPr>
              <a:defRPr/>
            </a:lvl1pPr>
          </a:lstStyle>
          <a:p>
            <a:endParaRPr lang="en-US" altLang="fr-FR"/>
          </a:p>
        </p:txBody>
      </p:sp>
      <p:sp>
        <p:nvSpPr>
          <p:cNvPr id="8" name="Footer Placeholder 7"/>
          <p:cNvSpPr>
            <a:spLocks noGrp="1"/>
          </p:cNvSpPr>
          <p:nvPr>
            <p:ph type="ftr" sz="quarter" idx="11"/>
          </p:nvPr>
        </p:nvSpPr>
        <p:spPr/>
        <p:txBody>
          <a:bodyPr/>
          <a:lstStyle>
            <a:lvl1pPr>
              <a:defRPr/>
            </a:lvl1pPr>
          </a:lstStyle>
          <a:p>
            <a:endParaRPr lang="en-US" altLang="fr-FR"/>
          </a:p>
        </p:txBody>
      </p:sp>
      <p:sp>
        <p:nvSpPr>
          <p:cNvPr id="9" name="Slide Number Placeholder 8"/>
          <p:cNvSpPr>
            <a:spLocks noGrp="1"/>
          </p:cNvSpPr>
          <p:nvPr>
            <p:ph type="sldNum" sz="quarter" idx="12"/>
          </p:nvPr>
        </p:nvSpPr>
        <p:spPr/>
        <p:txBody>
          <a:bodyPr/>
          <a:lstStyle>
            <a:lvl1pPr>
              <a:defRPr/>
            </a:lvl1pPr>
          </a:lstStyle>
          <a:p>
            <a:r>
              <a:rPr lang="en-US" altLang="fr-FR"/>
              <a:t>PAGE </a:t>
            </a:r>
            <a:fld id="{F2DE5040-8F73-4476-864F-BED78EBBA7D1}" type="slidenum">
              <a:rPr lang="en-US" altLang="fr-FR"/>
              <a:pPr/>
              <a:t>‹#›</a:t>
            </a:fld>
            <a:endParaRPr lang="en-US" altLang="fr-FR"/>
          </a:p>
        </p:txBody>
      </p:sp>
    </p:spTree>
    <p:extLst>
      <p:ext uri="{BB962C8B-B14F-4D97-AF65-F5344CB8AC3E}">
        <p14:creationId xmlns:p14="http://schemas.microsoft.com/office/powerpoint/2010/main" val="351464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lvl1pPr>
              <a:defRPr/>
            </a:lvl1pPr>
          </a:lstStyle>
          <a:p>
            <a:endParaRPr lang="en-US" altLang="fr-FR"/>
          </a:p>
        </p:txBody>
      </p:sp>
      <p:sp>
        <p:nvSpPr>
          <p:cNvPr id="4" name="Footer Placeholder 3"/>
          <p:cNvSpPr>
            <a:spLocks noGrp="1"/>
          </p:cNvSpPr>
          <p:nvPr>
            <p:ph type="ftr" sz="quarter" idx="11"/>
          </p:nvPr>
        </p:nvSpPr>
        <p:spPr/>
        <p:txBody>
          <a:bodyPr/>
          <a:lstStyle>
            <a:lvl1pPr>
              <a:defRPr/>
            </a:lvl1pPr>
          </a:lstStyle>
          <a:p>
            <a:endParaRPr lang="en-US" altLang="fr-FR"/>
          </a:p>
        </p:txBody>
      </p:sp>
      <p:sp>
        <p:nvSpPr>
          <p:cNvPr id="5" name="Slide Number Placeholder 4"/>
          <p:cNvSpPr>
            <a:spLocks noGrp="1"/>
          </p:cNvSpPr>
          <p:nvPr>
            <p:ph type="sldNum" sz="quarter" idx="12"/>
          </p:nvPr>
        </p:nvSpPr>
        <p:spPr/>
        <p:txBody>
          <a:bodyPr/>
          <a:lstStyle>
            <a:lvl1pPr>
              <a:defRPr/>
            </a:lvl1pPr>
          </a:lstStyle>
          <a:p>
            <a:r>
              <a:rPr lang="en-US" altLang="fr-FR"/>
              <a:t>PAGE </a:t>
            </a:r>
            <a:fld id="{1A091A04-2BFE-42B5-8463-688780857BD1}" type="slidenum">
              <a:rPr lang="en-US" altLang="fr-FR"/>
              <a:pPr/>
              <a:t>‹#›</a:t>
            </a:fld>
            <a:endParaRPr lang="en-US" altLang="fr-FR"/>
          </a:p>
        </p:txBody>
      </p:sp>
    </p:spTree>
    <p:extLst>
      <p:ext uri="{BB962C8B-B14F-4D97-AF65-F5344CB8AC3E}">
        <p14:creationId xmlns:p14="http://schemas.microsoft.com/office/powerpoint/2010/main" val="211319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fr-FR"/>
          </a:p>
        </p:txBody>
      </p:sp>
      <p:sp>
        <p:nvSpPr>
          <p:cNvPr id="3" name="Footer Placeholder 2"/>
          <p:cNvSpPr>
            <a:spLocks noGrp="1"/>
          </p:cNvSpPr>
          <p:nvPr>
            <p:ph type="ftr" sz="quarter" idx="11"/>
          </p:nvPr>
        </p:nvSpPr>
        <p:spPr/>
        <p:txBody>
          <a:bodyPr/>
          <a:lstStyle>
            <a:lvl1pPr>
              <a:defRPr/>
            </a:lvl1pPr>
          </a:lstStyle>
          <a:p>
            <a:endParaRPr lang="en-US" altLang="fr-FR"/>
          </a:p>
        </p:txBody>
      </p:sp>
      <p:sp>
        <p:nvSpPr>
          <p:cNvPr id="4" name="Slide Number Placeholder 3"/>
          <p:cNvSpPr>
            <a:spLocks noGrp="1"/>
          </p:cNvSpPr>
          <p:nvPr>
            <p:ph type="sldNum" sz="quarter" idx="12"/>
          </p:nvPr>
        </p:nvSpPr>
        <p:spPr/>
        <p:txBody>
          <a:bodyPr/>
          <a:lstStyle>
            <a:lvl1pPr>
              <a:defRPr/>
            </a:lvl1pPr>
          </a:lstStyle>
          <a:p>
            <a:r>
              <a:rPr lang="en-US" altLang="fr-FR"/>
              <a:t>PAGE </a:t>
            </a:r>
            <a:fld id="{F6113AF9-B58B-4A38-988A-2B6ED08549FA}" type="slidenum">
              <a:rPr lang="en-US" altLang="fr-FR"/>
              <a:pPr/>
              <a:t>‹#›</a:t>
            </a:fld>
            <a:endParaRPr lang="en-US" altLang="fr-FR"/>
          </a:p>
        </p:txBody>
      </p:sp>
    </p:spTree>
    <p:extLst>
      <p:ext uri="{BB962C8B-B14F-4D97-AF65-F5344CB8AC3E}">
        <p14:creationId xmlns:p14="http://schemas.microsoft.com/office/powerpoint/2010/main" val="246327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r-FR"/>
          </a:p>
        </p:txBody>
      </p:sp>
      <p:sp>
        <p:nvSpPr>
          <p:cNvPr id="6" name="Footer Placeholder 5"/>
          <p:cNvSpPr>
            <a:spLocks noGrp="1"/>
          </p:cNvSpPr>
          <p:nvPr>
            <p:ph type="ftr" sz="quarter" idx="11"/>
          </p:nvPr>
        </p:nvSpPr>
        <p:spPr/>
        <p:txBody>
          <a:bodyPr/>
          <a:lstStyle>
            <a:lvl1pPr>
              <a:defRPr/>
            </a:lvl1pPr>
          </a:lstStyle>
          <a:p>
            <a:endParaRPr lang="en-US" altLang="fr-FR"/>
          </a:p>
        </p:txBody>
      </p:sp>
      <p:sp>
        <p:nvSpPr>
          <p:cNvPr id="7" name="Slide Number Placeholder 6"/>
          <p:cNvSpPr>
            <a:spLocks noGrp="1"/>
          </p:cNvSpPr>
          <p:nvPr>
            <p:ph type="sldNum" sz="quarter" idx="12"/>
          </p:nvPr>
        </p:nvSpPr>
        <p:spPr/>
        <p:txBody>
          <a:bodyPr/>
          <a:lstStyle>
            <a:lvl1pPr>
              <a:defRPr/>
            </a:lvl1pPr>
          </a:lstStyle>
          <a:p>
            <a:r>
              <a:rPr lang="en-US" altLang="fr-FR"/>
              <a:t>PAGE </a:t>
            </a:r>
            <a:fld id="{BBD7CE74-534F-4F42-B943-59D72C3FDF1A}" type="slidenum">
              <a:rPr lang="en-US" altLang="fr-FR"/>
              <a:pPr/>
              <a:t>‹#›</a:t>
            </a:fld>
            <a:endParaRPr lang="en-US" altLang="fr-FR"/>
          </a:p>
        </p:txBody>
      </p:sp>
    </p:spTree>
    <p:extLst>
      <p:ext uri="{BB962C8B-B14F-4D97-AF65-F5344CB8AC3E}">
        <p14:creationId xmlns:p14="http://schemas.microsoft.com/office/powerpoint/2010/main" val="124683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r-FR"/>
          </a:p>
        </p:txBody>
      </p:sp>
      <p:sp>
        <p:nvSpPr>
          <p:cNvPr id="6" name="Footer Placeholder 5"/>
          <p:cNvSpPr>
            <a:spLocks noGrp="1"/>
          </p:cNvSpPr>
          <p:nvPr>
            <p:ph type="ftr" sz="quarter" idx="11"/>
          </p:nvPr>
        </p:nvSpPr>
        <p:spPr/>
        <p:txBody>
          <a:bodyPr/>
          <a:lstStyle>
            <a:lvl1pPr>
              <a:defRPr/>
            </a:lvl1pPr>
          </a:lstStyle>
          <a:p>
            <a:endParaRPr lang="en-US" altLang="fr-FR"/>
          </a:p>
        </p:txBody>
      </p:sp>
      <p:sp>
        <p:nvSpPr>
          <p:cNvPr id="7" name="Slide Number Placeholder 6"/>
          <p:cNvSpPr>
            <a:spLocks noGrp="1"/>
          </p:cNvSpPr>
          <p:nvPr>
            <p:ph type="sldNum" sz="quarter" idx="12"/>
          </p:nvPr>
        </p:nvSpPr>
        <p:spPr/>
        <p:txBody>
          <a:bodyPr/>
          <a:lstStyle>
            <a:lvl1pPr>
              <a:defRPr/>
            </a:lvl1pPr>
          </a:lstStyle>
          <a:p>
            <a:r>
              <a:rPr lang="en-US" altLang="fr-FR"/>
              <a:t>PAGE </a:t>
            </a:r>
            <a:fld id="{CD98763C-DCC6-4A42-AA73-52D92E65986D}" type="slidenum">
              <a:rPr lang="en-US" altLang="fr-FR"/>
              <a:pPr/>
              <a:t>‹#›</a:t>
            </a:fld>
            <a:endParaRPr lang="en-US" altLang="fr-FR"/>
          </a:p>
        </p:txBody>
      </p:sp>
    </p:spTree>
    <p:extLst>
      <p:ext uri="{BB962C8B-B14F-4D97-AF65-F5344CB8AC3E}">
        <p14:creationId xmlns:p14="http://schemas.microsoft.com/office/powerpoint/2010/main" val="202828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69950" y="344488"/>
            <a:ext cx="61595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fr-FR" smtClean="0"/>
              <a:t>Click to edit </a:t>
            </a:r>
            <a:br>
              <a:rPr lang="en-US" altLang="fr-FR" smtClean="0"/>
            </a:br>
            <a:r>
              <a:rPr lang="en-US" altLang="fr-FR" smtClean="0"/>
              <a:t>Master title style</a:t>
            </a:r>
          </a:p>
        </p:txBody>
      </p:sp>
      <p:sp>
        <p:nvSpPr>
          <p:cNvPr id="1027" name="Rectangle 3"/>
          <p:cNvSpPr>
            <a:spLocks noGrp="1" noChangeArrowheads="1"/>
          </p:cNvSpPr>
          <p:nvPr>
            <p:ph type="body" idx="1"/>
          </p:nvPr>
        </p:nvSpPr>
        <p:spPr bwMode="auto">
          <a:xfrm>
            <a:off x="866775" y="1804988"/>
            <a:ext cx="6170613"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1028" name="Rectangle 4"/>
          <p:cNvSpPr>
            <a:spLocks noGrp="1" noChangeArrowheads="1"/>
          </p:cNvSpPr>
          <p:nvPr>
            <p:ph type="dt" sz="half" idx="2"/>
          </p:nvPr>
        </p:nvSpPr>
        <p:spPr bwMode="auto">
          <a:xfrm>
            <a:off x="700088" y="6705600"/>
            <a:ext cx="7796212"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800">
                <a:latin typeface="+mn-lt"/>
              </a:defRPr>
            </a:lvl1pPr>
          </a:lstStyle>
          <a:p>
            <a:endParaRPr lang="en-US" altLang="fr-FR"/>
          </a:p>
        </p:txBody>
      </p:sp>
      <p:sp>
        <p:nvSpPr>
          <p:cNvPr id="1029" name="Rectangle 5"/>
          <p:cNvSpPr>
            <a:spLocks noGrp="1" noChangeArrowheads="1"/>
          </p:cNvSpPr>
          <p:nvPr>
            <p:ph type="ftr" sz="quarter" idx="3"/>
          </p:nvPr>
        </p:nvSpPr>
        <p:spPr bwMode="auto">
          <a:xfrm>
            <a:off x="700088" y="6229350"/>
            <a:ext cx="56626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800" b="1">
                <a:solidFill>
                  <a:schemeClr val="accent1"/>
                </a:solidFill>
                <a:latin typeface="+mn-lt"/>
              </a:defRPr>
            </a:lvl1pPr>
          </a:lstStyle>
          <a:p>
            <a:endParaRPr lang="en-US" altLang="fr-FR"/>
          </a:p>
        </p:txBody>
      </p:sp>
      <p:sp>
        <p:nvSpPr>
          <p:cNvPr id="1030" name="Rectangle 6"/>
          <p:cNvSpPr>
            <a:spLocks noGrp="1" noChangeArrowheads="1"/>
          </p:cNvSpPr>
          <p:nvPr>
            <p:ph type="sldNum" sz="quarter" idx="4"/>
          </p:nvPr>
        </p:nvSpPr>
        <p:spPr bwMode="auto">
          <a:xfrm>
            <a:off x="6362700" y="62214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800" b="1">
                <a:solidFill>
                  <a:schemeClr val="accent1"/>
                </a:solidFill>
                <a:latin typeface="+mn-lt"/>
              </a:defRPr>
            </a:lvl1pPr>
          </a:lstStyle>
          <a:p>
            <a:r>
              <a:rPr lang="en-US" altLang="fr-FR"/>
              <a:t>PAGE </a:t>
            </a:r>
            <a:fld id="{09FB1B1E-ED12-46A3-ACF8-5EF6BFAF18DE}" type="slidenum">
              <a:rPr lang="en-US" altLang="fr-FR"/>
              <a:pPr/>
              <a:t>‹#›</a:t>
            </a:fld>
            <a:endParaRPr lang="en-US" altLang="fr-FR"/>
          </a:p>
        </p:txBody>
      </p:sp>
      <p:sp>
        <p:nvSpPr>
          <p:cNvPr id="1031" name="Text Box 7"/>
          <p:cNvSpPr txBox="1">
            <a:spLocks noChangeArrowheads="1"/>
          </p:cNvSpPr>
          <p:nvPr/>
        </p:nvSpPr>
        <p:spPr bwMode="auto">
          <a:xfrm>
            <a:off x="-1495425" y="628650"/>
            <a:ext cx="1495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000">
                <a:latin typeface="Verdana" pitchFamily="34" charset="0"/>
              </a:rPr>
              <a:t>Overskriften skal altid skrives med VERSALER</a:t>
            </a:r>
          </a:p>
        </p:txBody>
      </p:sp>
      <p:pic>
        <p:nvPicPr>
          <p:cNvPr id="1036" name="Picture 12" descr="Bla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288" y="620713"/>
            <a:ext cx="371475" cy="2254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omersby-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69163" y="409575"/>
            <a:ext cx="1279525" cy="1006475"/>
          </a:xfrm>
          <a:prstGeom prst="rect">
            <a:avLst/>
          </a:prstGeom>
          <a:noFill/>
          <a:extLst>
            <a:ext uri="{909E8E84-426E-40DD-AFC4-6F175D3DCCD1}">
              <a14:hiddenFill xmlns:a14="http://schemas.microsoft.com/office/drawing/2010/main">
                <a:solidFill>
                  <a:srgbClr val="FFFFFF"/>
                </a:solidFill>
              </a14:hiddenFill>
            </a:ext>
          </a:extLst>
        </p:spPr>
      </p:pic>
      <p:sp>
        <p:nvSpPr>
          <p:cNvPr id="1039" name="Line 15"/>
          <p:cNvSpPr>
            <a:spLocks noChangeShapeType="1"/>
          </p:cNvSpPr>
          <p:nvPr/>
        </p:nvSpPr>
        <p:spPr bwMode="auto">
          <a:xfrm>
            <a:off x="700088" y="1433513"/>
            <a:ext cx="6329362" cy="0"/>
          </a:xfrm>
          <a:prstGeom prst="line">
            <a:avLst/>
          </a:prstGeom>
          <a:noFill/>
          <a:ln w="6350">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fontAlgn="base">
        <a:spcBef>
          <a:spcPct val="0"/>
        </a:spcBef>
        <a:spcAft>
          <a:spcPct val="0"/>
        </a:spcAft>
        <a:defRPr sz="2500" b="1">
          <a:solidFill>
            <a:schemeClr val="accent1"/>
          </a:solidFill>
          <a:latin typeface="+mj-lt"/>
          <a:ea typeface="+mj-ea"/>
          <a:cs typeface="+mj-cs"/>
        </a:defRPr>
      </a:lvl1pPr>
      <a:lvl2pPr algn="l" rtl="0" fontAlgn="base">
        <a:spcBef>
          <a:spcPct val="0"/>
        </a:spcBef>
        <a:spcAft>
          <a:spcPct val="0"/>
        </a:spcAft>
        <a:defRPr sz="2500" b="1">
          <a:solidFill>
            <a:schemeClr val="accent1"/>
          </a:solidFill>
          <a:latin typeface="Verdana" pitchFamily="34" charset="0"/>
        </a:defRPr>
      </a:lvl2pPr>
      <a:lvl3pPr algn="l" rtl="0" fontAlgn="base">
        <a:spcBef>
          <a:spcPct val="0"/>
        </a:spcBef>
        <a:spcAft>
          <a:spcPct val="0"/>
        </a:spcAft>
        <a:defRPr sz="2500" b="1">
          <a:solidFill>
            <a:schemeClr val="accent1"/>
          </a:solidFill>
          <a:latin typeface="Verdana" pitchFamily="34" charset="0"/>
        </a:defRPr>
      </a:lvl3pPr>
      <a:lvl4pPr algn="l" rtl="0" fontAlgn="base">
        <a:spcBef>
          <a:spcPct val="0"/>
        </a:spcBef>
        <a:spcAft>
          <a:spcPct val="0"/>
        </a:spcAft>
        <a:defRPr sz="2500" b="1">
          <a:solidFill>
            <a:schemeClr val="accent1"/>
          </a:solidFill>
          <a:latin typeface="Verdana" pitchFamily="34" charset="0"/>
        </a:defRPr>
      </a:lvl4pPr>
      <a:lvl5pPr algn="l" rtl="0" fontAlgn="base">
        <a:spcBef>
          <a:spcPct val="0"/>
        </a:spcBef>
        <a:spcAft>
          <a:spcPct val="0"/>
        </a:spcAft>
        <a:defRPr sz="2500" b="1">
          <a:solidFill>
            <a:schemeClr val="accent1"/>
          </a:solidFill>
          <a:latin typeface="Verdana" pitchFamily="34" charset="0"/>
        </a:defRPr>
      </a:lvl5pPr>
      <a:lvl6pPr marL="457200" algn="l" rtl="0" fontAlgn="base">
        <a:spcBef>
          <a:spcPct val="0"/>
        </a:spcBef>
        <a:spcAft>
          <a:spcPct val="0"/>
        </a:spcAft>
        <a:defRPr sz="2500" b="1">
          <a:solidFill>
            <a:schemeClr val="accent1"/>
          </a:solidFill>
          <a:latin typeface="Verdana" pitchFamily="34" charset="0"/>
        </a:defRPr>
      </a:lvl6pPr>
      <a:lvl7pPr marL="914400" algn="l" rtl="0" fontAlgn="base">
        <a:spcBef>
          <a:spcPct val="0"/>
        </a:spcBef>
        <a:spcAft>
          <a:spcPct val="0"/>
        </a:spcAft>
        <a:defRPr sz="2500" b="1">
          <a:solidFill>
            <a:schemeClr val="accent1"/>
          </a:solidFill>
          <a:latin typeface="Verdana" pitchFamily="34" charset="0"/>
        </a:defRPr>
      </a:lvl7pPr>
      <a:lvl8pPr marL="1371600" algn="l" rtl="0" fontAlgn="base">
        <a:spcBef>
          <a:spcPct val="0"/>
        </a:spcBef>
        <a:spcAft>
          <a:spcPct val="0"/>
        </a:spcAft>
        <a:defRPr sz="2500" b="1">
          <a:solidFill>
            <a:schemeClr val="accent1"/>
          </a:solidFill>
          <a:latin typeface="Verdana" pitchFamily="34" charset="0"/>
        </a:defRPr>
      </a:lvl8pPr>
      <a:lvl9pPr marL="1828800" algn="l" rtl="0" fontAlgn="base">
        <a:spcBef>
          <a:spcPct val="0"/>
        </a:spcBef>
        <a:spcAft>
          <a:spcPct val="0"/>
        </a:spcAft>
        <a:defRPr sz="2500" b="1">
          <a:solidFill>
            <a:schemeClr val="accent1"/>
          </a:solidFill>
          <a:latin typeface="Verdana" pitchFamily="34" charset="0"/>
        </a:defRPr>
      </a:lvl9pPr>
    </p:titleStyle>
    <p:bodyStyle>
      <a:lvl1pPr marL="269875" indent="-269875" algn="l" rtl="0" fontAlgn="base">
        <a:lnSpc>
          <a:spcPct val="108000"/>
        </a:lnSpc>
        <a:spcBef>
          <a:spcPct val="0"/>
        </a:spcBef>
        <a:spcAft>
          <a:spcPct val="30000"/>
        </a:spcAft>
        <a:buClr>
          <a:schemeClr val="accent2"/>
        </a:buClr>
        <a:buSzPct val="95000"/>
        <a:buChar char="•"/>
        <a:defRPr sz="2000">
          <a:solidFill>
            <a:schemeClr val="accent1"/>
          </a:solidFill>
          <a:latin typeface="+mn-lt"/>
          <a:ea typeface="+mn-ea"/>
          <a:cs typeface="+mn-cs"/>
        </a:defRPr>
      </a:lvl1pPr>
      <a:lvl2pPr marL="471488" indent="-200025" algn="l" rtl="0" fontAlgn="base">
        <a:lnSpc>
          <a:spcPct val="111000"/>
        </a:lnSpc>
        <a:spcBef>
          <a:spcPct val="0"/>
        </a:spcBef>
        <a:spcAft>
          <a:spcPct val="20000"/>
        </a:spcAft>
        <a:buChar char="•"/>
        <a:defRPr sz="1500">
          <a:solidFill>
            <a:schemeClr val="accent1"/>
          </a:solidFill>
          <a:latin typeface="+mn-lt"/>
        </a:defRPr>
      </a:lvl2pPr>
      <a:lvl3pPr marL="636588" indent="-163513" algn="l" rtl="0" fontAlgn="base">
        <a:lnSpc>
          <a:spcPct val="108000"/>
        </a:lnSpc>
        <a:spcBef>
          <a:spcPct val="0"/>
        </a:spcBef>
        <a:spcAft>
          <a:spcPct val="0"/>
        </a:spcAft>
        <a:buFont typeface="Verdana" pitchFamily="34" charset="0"/>
        <a:buChar char="-"/>
        <a:defRPr sz="1000">
          <a:solidFill>
            <a:schemeClr val="tx1"/>
          </a:solidFill>
          <a:latin typeface="+mn-lt"/>
        </a:defRPr>
      </a:lvl3pPr>
      <a:lvl4pPr marL="803275" indent="-165100" algn="l" rtl="0" fontAlgn="base">
        <a:spcBef>
          <a:spcPct val="20000"/>
        </a:spcBef>
        <a:spcAft>
          <a:spcPct val="0"/>
        </a:spcAft>
        <a:buFont typeface="Verdana" pitchFamily="34" charset="0"/>
        <a:defRPr sz="1000">
          <a:solidFill>
            <a:schemeClr val="tx1"/>
          </a:solidFill>
          <a:latin typeface="+mn-lt"/>
        </a:defRPr>
      </a:lvl4pPr>
      <a:lvl5pPr marL="969963" indent="-165100" algn="l" rtl="0" fontAlgn="base">
        <a:spcBef>
          <a:spcPct val="20000"/>
        </a:spcBef>
        <a:spcAft>
          <a:spcPct val="0"/>
        </a:spcAft>
        <a:buFont typeface="Verdana" pitchFamily="34" charset="0"/>
        <a:buChar char="-"/>
        <a:defRPr sz="1000">
          <a:solidFill>
            <a:schemeClr val="tx1"/>
          </a:solidFill>
          <a:latin typeface="+mn-lt"/>
        </a:defRPr>
      </a:lvl5pPr>
      <a:lvl6pPr marL="1427163" indent="-165100" algn="l" rtl="0" fontAlgn="base">
        <a:spcBef>
          <a:spcPct val="20000"/>
        </a:spcBef>
        <a:spcAft>
          <a:spcPct val="0"/>
        </a:spcAft>
        <a:buFont typeface="Verdana" pitchFamily="34" charset="0"/>
        <a:buChar char="-"/>
        <a:defRPr sz="1000">
          <a:solidFill>
            <a:schemeClr val="tx1"/>
          </a:solidFill>
          <a:latin typeface="+mn-lt"/>
        </a:defRPr>
      </a:lvl6pPr>
      <a:lvl7pPr marL="1884363" indent="-165100" algn="l" rtl="0" fontAlgn="base">
        <a:spcBef>
          <a:spcPct val="20000"/>
        </a:spcBef>
        <a:spcAft>
          <a:spcPct val="0"/>
        </a:spcAft>
        <a:buFont typeface="Verdana" pitchFamily="34" charset="0"/>
        <a:buChar char="-"/>
        <a:defRPr sz="1000">
          <a:solidFill>
            <a:schemeClr val="tx1"/>
          </a:solidFill>
          <a:latin typeface="+mn-lt"/>
        </a:defRPr>
      </a:lvl7pPr>
      <a:lvl8pPr marL="2341563" indent="-165100" algn="l" rtl="0" fontAlgn="base">
        <a:spcBef>
          <a:spcPct val="20000"/>
        </a:spcBef>
        <a:spcAft>
          <a:spcPct val="0"/>
        </a:spcAft>
        <a:buFont typeface="Verdana" pitchFamily="34" charset="0"/>
        <a:buChar char="-"/>
        <a:defRPr sz="1000">
          <a:solidFill>
            <a:schemeClr val="tx1"/>
          </a:solidFill>
          <a:latin typeface="+mn-lt"/>
        </a:defRPr>
      </a:lvl8pPr>
      <a:lvl9pPr marL="2798763" indent="-165100" algn="l" rtl="0" fontAlgn="base">
        <a:spcBef>
          <a:spcPct val="20000"/>
        </a:spcBef>
        <a:spcAft>
          <a:spcPct val="0"/>
        </a:spcAft>
        <a:buFont typeface="Verdana" pitchFamily="34" charset="0"/>
        <a:buChar char="-"/>
        <a:defRPr sz="1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869950" y="344488"/>
            <a:ext cx="6159500" cy="10890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Click to edit </a:t>
            </a:r>
            <a:br>
              <a:rPr lang="en-GB" smtClean="0"/>
            </a:br>
            <a:r>
              <a:rPr lang="en-GB" smtClean="0"/>
              <a:t>Master title style</a:t>
            </a:r>
          </a:p>
        </p:txBody>
      </p:sp>
      <p:sp>
        <p:nvSpPr>
          <p:cNvPr id="79875" name="Rectangle 3"/>
          <p:cNvSpPr>
            <a:spLocks noGrp="1" noChangeArrowheads="1"/>
          </p:cNvSpPr>
          <p:nvPr>
            <p:ph type="body" idx="1"/>
          </p:nvPr>
        </p:nvSpPr>
        <p:spPr bwMode="auto">
          <a:xfrm>
            <a:off x="866775" y="1804988"/>
            <a:ext cx="6170613" cy="4289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4756" name="Rectangle 4"/>
          <p:cNvSpPr>
            <a:spLocks noGrp="1" noChangeArrowheads="1"/>
          </p:cNvSpPr>
          <p:nvPr>
            <p:ph type="dt" sz="half" idx="2"/>
          </p:nvPr>
        </p:nvSpPr>
        <p:spPr bwMode="auto">
          <a:xfrm>
            <a:off x="700088" y="6705600"/>
            <a:ext cx="7796212" cy="160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a:solidFill>
                  <a:schemeClr val="bg1"/>
                </a:solidFill>
                <a:latin typeface="+mn-lt"/>
              </a:defRPr>
            </a:lvl1pPr>
          </a:lstStyle>
          <a:p>
            <a:pPr algn="l">
              <a:defRPr/>
            </a:pPr>
            <a:fld id="{4C725917-5EC1-4779-A3CD-5CC1D7099F2B}" type="datetimeFigureOut">
              <a:rPr lang="en-US">
                <a:solidFill>
                  <a:srgbClr val="FFFFFF"/>
                </a:solidFill>
              </a:rPr>
              <a:pPr algn="l">
                <a:defRPr/>
              </a:pPr>
              <a:t>3/14/2017</a:t>
            </a:fld>
            <a:endParaRPr lang="en-GB">
              <a:solidFill>
                <a:srgbClr val="FFFFFF"/>
              </a:solidFill>
            </a:endParaRPr>
          </a:p>
        </p:txBody>
      </p:sp>
      <p:sp>
        <p:nvSpPr>
          <p:cNvPr id="714757" name="Rectangle 5"/>
          <p:cNvSpPr>
            <a:spLocks noGrp="1" noChangeArrowheads="1"/>
          </p:cNvSpPr>
          <p:nvPr>
            <p:ph type="ftr" sz="quarter" idx="3"/>
          </p:nvPr>
        </p:nvSpPr>
        <p:spPr bwMode="auto">
          <a:xfrm>
            <a:off x="700088" y="6229350"/>
            <a:ext cx="5662612" cy="4762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accent1"/>
                </a:solidFill>
                <a:latin typeface="+mn-lt"/>
              </a:defRPr>
            </a:lvl1pPr>
          </a:lstStyle>
          <a:p>
            <a:pPr algn="l">
              <a:defRPr/>
            </a:pPr>
            <a:endParaRPr lang="en-GB" b="1">
              <a:solidFill>
                <a:srgbClr val="00562C"/>
              </a:solidFill>
            </a:endParaRPr>
          </a:p>
        </p:txBody>
      </p:sp>
      <p:sp>
        <p:nvSpPr>
          <p:cNvPr id="714758" name="Rectangle 6"/>
          <p:cNvSpPr>
            <a:spLocks noGrp="1" noChangeArrowheads="1"/>
          </p:cNvSpPr>
          <p:nvPr>
            <p:ph type="sldNum" sz="quarter" idx="4"/>
          </p:nvPr>
        </p:nvSpPr>
        <p:spPr bwMode="auto">
          <a:xfrm>
            <a:off x="6362700" y="6221413"/>
            <a:ext cx="2133600" cy="4762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a:solidFill>
                  <a:schemeClr val="accent1"/>
                </a:solidFill>
                <a:latin typeface="+mn-lt"/>
              </a:defRPr>
            </a:lvl1pPr>
          </a:lstStyle>
          <a:p>
            <a:pPr>
              <a:defRPr/>
            </a:pPr>
            <a:r>
              <a:rPr lang="en-GB" b="1">
                <a:solidFill>
                  <a:srgbClr val="00562C"/>
                </a:solidFill>
              </a:rPr>
              <a:t>PAGE </a:t>
            </a:r>
            <a:fld id="{ADECEE26-558A-405E-8870-755201889531}" type="slidenum">
              <a:rPr lang="en-GB" b="1">
                <a:solidFill>
                  <a:srgbClr val="00562C"/>
                </a:solidFill>
              </a:rPr>
              <a:pPr>
                <a:defRPr/>
              </a:pPr>
              <a:t>‹#›</a:t>
            </a:fld>
            <a:endParaRPr lang="en-GB" b="1">
              <a:solidFill>
                <a:srgbClr val="00562C"/>
              </a:solidFill>
            </a:endParaRPr>
          </a:p>
        </p:txBody>
      </p:sp>
      <p:pic>
        <p:nvPicPr>
          <p:cNvPr id="79879" name="Picture 8" descr="Blad"/>
          <p:cNvPicPr>
            <a:picLocks noChangeAspect="1" noChangeArrowheads="1"/>
          </p:cNvPicPr>
          <p:nvPr/>
        </p:nvPicPr>
        <p:blipFill>
          <a:blip r:embed="rId13" cstate="print"/>
          <a:srcRect/>
          <a:stretch>
            <a:fillRect/>
          </a:stretch>
        </p:blipFill>
        <p:spPr bwMode="auto">
          <a:xfrm>
            <a:off x="395288" y="620713"/>
            <a:ext cx="371475" cy="225425"/>
          </a:xfrm>
          <a:prstGeom prst="rect">
            <a:avLst/>
          </a:prstGeom>
          <a:noFill/>
          <a:ln w="9525">
            <a:noFill/>
            <a:miter lim="800000"/>
            <a:headEnd/>
            <a:tailEnd/>
          </a:ln>
        </p:spPr>
      </p:pic>
      <p:pic>
        <p:nvPicPr>
          <p:cNvPr id="79880" name="Picture 9" descr="Somersby-logo"/>
          <p:cNvPicPr>
            <a:picLocks noChangeAspect="1" noChangeArrowheads="1"/>
          </p:cNvPicPr>
          <p:nvPr/>
        </p:nvPicPr>
        <p:blipFill>
          <a:blip r:embed="rId14" cstate="print"/>
          <a:srcRect/>
          <a:stretch>
            <a:fillRect/>
          </a:stretch>
        </p:blipFill>
        <p:spPr bwMode="auto">
          <a:xfrm>
            <a:off x="7269163" y="409575"/>
            <a:ext cx="1279525" cy="1006475"/>
          </a:xfrm>
          <a:prstGeom prst="rect">
            <a:avLst/>
          </a:prstGeom>
          <a:noFill/>
          <a:ln w="9525">
            <a:noFill/>
            <a:miter lim="800000"/>
            <a:headEnd/>
            <a:tailEnd/>
          </a:ln>
        </p:spPr>
      </p:pic>
      <p:sp>
        <p:nvSpPr>
          <p:cNvPr id="714762" name="Line 10"/>
          <p:cNvSpPr>
            <a:spLocks noChangeShapeType="1"/>
          </p:cNvSpPr>
          <p:nvPr/>
        </p:nvSpPr>
        <p:spPr bwMode="auto">
          <a:xfrm>
            <a:off x="700088" y="1433513"/>
            <a:ext cx="6329362" cy="0"/>
          </a:xfrm>
          <a:prstGeom prst="line">
            <a:avLst/>
          </a:prstGeom>
          <a:noFill/>
          <a:ln w="6350">
            <a:solidFill>
              <a:schemeClr val="folHlink"/>
            </a:solidFill>
            <a:prstDash val="dash"/>
            <a:round/>
            <a:headEnd/>
            <a:tailEnd/>
          </a:ln>
          <a:effectLst/>
        </p:spPr>
        <p:txBody>
          <a:bodyPr anchor="ctr"/>
          <a:lstStyle/>
          <a:p>
            <a:pPr algn="l">
              <a:defRPr/>
            </a:pPr>
            <a:endParaRPr lang="fr-FR" sz="2000" b="1">
              <a:solidFill>
                <a:srgbClr val="3A3A39"/>
              </a:solidFill>
              <a:latin typeface="Arial" charset="0"/>
            </a:endParaRPr>
          </a:p>
        </p:txBody>
      </p:sp>
    </p:spTree>
    <p:extLst>
      <p:ext uri="{BB962C8B-B14F-4D97-AF65-F5344CB8AC3E}">
        <p14:creationId xmlns:p14="http://schemas.microsoft.com/office/powerpoint/2010/main" val="1047071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2500" b="1">
          <a:solidFill>
            <a:schemeClr val="accent1"/>
          </a:solidFill>
          <a:latin typeface="+mj-lt"/>
          <a:ea typeface="+mj-ea"/>
          <a:cs typeface="+mj-cs"/>
        </a:defRPr>
      </a:lvl1pPr>
      <a:lvl2pPr algn="l" rtl="0" eaLnBrk="0" fontAlgn="base" hangingPunct="0">
        <a:spcBef>
          <a:spcPct val="0"/>
        </a:spcBef>
        <a:spcAft>
          <a:spcPct val="0"/>
        </a:spcAft>
        <a:defRPr sz="2500" b="1">
          <a:solidFill>
            <a:schemeClr val="accent1"/>
          </a:solidFill>
          <a:latin typeface="Verdana" pitchFamily="34" charset="0"/>
        </a:defRPr>
      </a:lvl2pPr>
      <a:lvl3pPr algn="l" rtl="0" eaLnBrk="0" fontAlgn="base" hangingPunct="0">
        <a:spcBef>
          <a:spcPct val="0"/>
        </a:spcBef>
        <a:spcAft>
          <a:spcPct val="0"/>
        </a:spcAft>
        <a:defRPr sz="2500" b="1">
          <a:solidFill>
            <a:schemeClr val="accent1"/>
          </a:solidFill>
          <a:latin typeface="Verdana" pitchFamily="34" charset="0"/>
        </a:defRPr>
      </a:lvl3pPr>
      <a:lvl4pPr algn="l" rtl="0" eaLnBrk="0" fontAlgn="base" hangingPunct="0">
        <a:spcBef>
          <a:spcPct val="0"/>
        </a:spcBef>
        <a:spcAft>
          <a:spcPct val="0"/>
        </a:spcAft>
        <a:defRPr sz="2500" b="1">
          <a:solidFill>
            <a:schemeClr val="accent1"/>
          </a:solidFill>
          <a:latin typeface="Verdana" pitchFamily="34" charset="0"/>
        </a:defRPr>
      </a:lvl4pPr>
      <a:lvl5pPr algn="l" rtl="0" eaLnBrk="0" fontAlgn="base" hangingPunct="0">
        <a:spcBef>
          <a:spcPct val="0"/>
        </a:spcBef>
        <a:spcAft>
          <a:spcPct val="0"/>
        </a:spcAft>
        <a:defRPr sz="2500" b="1">
          <a:solidFill>
            <a:schemeClr val="accent1"/>
          </a:solidFill>
          <a:latin typeface="Verdana" pitchFamily="34" charset="0"/>
        </a:defRPr>
      </a:lvl5pPr>
      <a:lvl6pPr marL="457200" algn="l" rtl="0" fontAlgn="base">
        <a:spcBef>
          <a:spcPct val="0"/>
        </a:spcBef>
        <a:spcAft>
          <a:spcPct val="0"/>
        </a:spcAft>
        <a:defRPr sz="2500" b="1">
          <a:solidFill>
            <a:schemeClr val="accent1"/>
          </a:solidFill>
          <a:latin typeface="Verdana" pitchFamily="34" charset="0"/>
        </a:defRPr>
      </a:lvl6pPr>
      <a:lvl7pPr marL="914400" algn="l" rtl="0" fontAlgn="base">
        <a:spcBef>
          <a:spcPct val="0"/>
        </a:spcBef>
        <a:spcAft>
          <a:spcPct val="0"/>
        </a:spcAft>
        <a:defRPr sz="2500" b="1">
          <a:solidFill>
            <a:schemeClr val="accent1"/>
          </a:solidFill>
          <a:latin typeface="Verdana" pitchFamily="34" charset="0"/>
        </a:defRPr>
      </a:lvl7pPr>
      <a:lvl8pPr marL="1371600" algn="l" rtl="0" fontAlgn="base">
        <a:spcBef>
          <a:spcPct val="0"/>
        </a:spcBef>
        <a:spcAft>
          <a:spcPct val="0"/>
        </a:spcAft>
        <a:defRPr sz="2500" b="1">
          <a:solidFill>
            <a:schemeClr val="accent1"/>
          </a:solidFill>
          <a:latin typeface="Verdana" pitchFamily="34" charset="0"/>
        </a:defRPr>
      </a:lvl8pPr>
      <a:lvl9pPr marL="1828800" algn="l" rtl="0" fontAlgn="base">
        <a:spcBef>
          <a:spcPct val="0"/>
        </a:spcBef>
        <a:spcAft>
          <a:spcPct val="0"/>
        </a:spcAft>
        <a:defRPr sz="2500" b="1">
          <a:solidFill>
            <a:schemeClr val="accent1"/>
          </a:solidFill>
          <a:latin typeface="Verdana" pitchFamily="34" charset="0"/>
        </a:defRPr>
      </a:lvl9pPr>
    </p:titleStyle>
    <p:bodyStyle>
      <a:lvl1pPr marL="269875" indent="-269875" algn="l" rtl="0" eaLnBrk="0" fontAlgn="base" hangingPunct="0">
        <a:lnSpc>
          <a:spcPct val="108000"/>
        </a:lnSpc>
        <a:spcBef>
          <a:spcPct val="0"/>
        </a:spcBef>
        <a:spcAft>
          <a:spcPct val="30000"/>
        </a:spcAft>
        <a:buClr>
          <a:schemeClr val="accent2"/>
        </a:buClr>
        <a:buSzPct val="95000"/>
        <a:buChar char="•"/>
        <a:defRPr sz="2000">
          <a:solidFill>
            <a:schemeClr val="accent1"/>
          </a:solidFill>
          <a:latin typeface="+mn-lt"/>
          <a:ea typeface="+mn-ea"/>
          <a:cs typeface="+mn-cs"/>
        </a:defRPr>
      </a:lvl1pPr>
      <a:lvl2pPr marL="471488" indent="-200025" algn="l" rtl="0" eaLnBrk="0" fontAlgn="base" hangingPunct="0">
        <a:lnSpc>
          <a:spcPct val="111000"/>
        </a:lnSpc>
        <a:spcBef>
          <a:spcPct val="0"/>
        </a:spcBef>
        <a:spcAft>
          <a:spcPct val="20000"/>
        </a:spcAft>
        <a:buChar char="•"/>
        <a:defRPr sz="1600">
          <a:solidFill>
            <a:schemeClr val="accent1"/>
          </a:solidFill>
          <a:latin typeface="+mn-lt"/>
        </a:defRPr>
      </a:lvl2pPr>
      <a:lvl3pPr marL="636588" indent="-163513" algn="l" rtl="0" eaLnBrk="0" fontAlgn="base" hangingPunct="0">
        <a:lnSpc>
          <a:spcPct val="108000"/>
        </a:lnSpc>
        <a:spcBef>
          <a:spcPct val="0"/>
        </a:spcBef>
        <a:spcAft>
          <a:spcPct val="0"/>
        </a:spcAft>
        <a:buFont typeface="Verdana" pitchFamily="34" charset="0"/>
        <a:buChar char="-"/>
        <a:defRPr sz="1200">
          <a:solidFill>
            <a:schemeClr val="tx1"/>
          </a:solidFill>
          <a:latin typeface="+mn-lt"/>
        </a:defRPr>
      </a:lvl3pPr>
      <a:lvl4pPr marL="803275" indent="-165100" algn="l" rtl="0" eaLnBrk="0" fontAlgn="base" hangingPunct="0">
        <a:spcBef>
          <a:spcPct val="20000"/>
        </a:spcBef>
        <a:spcAft>
          <a:spcPct val="0"/>
        </a:spcAft>
        <a:buFont typeface="Wingdings" pitchFamily="2" charset="2"/>
        <a:buChar char="Ø"/>
        <a:defRPr sz="1000">
          <a:solidFill>
            <a:schemeClr val="tx1"/>
          </a:solidFill>
          <a:latin typeface="+mn-lt"/>
        </a:defRPr>
      </a:lvl4pPr>
      <a:lvl5pPr marL="969963" indent="-165100" algn="l" rtl="0" eaLnBrk="0" fontAlgn="base" hangingPunct="0">
        <a:spcBef>
          <a:spcPct val="20000"/>
        </a:spcBef>
        <a:spcAft>
          <a:spcPct val="0"/>
        </a:spcAft>
        <a:buFont typeface="Verdana" pitchFamily="34" charset="0"/>
        <a:buChar char="-"/>
        <a:defRPr sz="1000">
          <a:solidFill>
            <a:schemeClr val="tx1"/>
          </a:solidFill>
          <a:latin typeface="+mn-lt"/>
        </a:defRPr>
      </a:lvl5pPr>
      <a:lvl6pPr marL="1427163" indent="-165100" algn="l" rtl="0" fontAlgn="base">
        <a:spcBef>
          <a:spcPct val="20000"/>
        </a:spcBef>
        <a:spcAft>
          <a:spcPct val="0"/>
        </a:spcAft>
        <a:buFont typeface="Verdana" pitchFamily="34" charset="0"/>
        <a:buChar char="-"/>
        <a:defRPr sz="1000">
          <a:solidFill>
            <a:schemeClr val="tx1"/>
          </a:solidFill>
          <a:latin typeface="+mn-lt"/>
        </a:defRPr>
      </a:lvl6pPr>
      <a:lvl7pPr marL="1884363" indent="-165100" algn="l" rtl="0" fontAlgn="base">
        <a:spcBef>
          <a:spcPct val="20000"/>
        </a:spcBef>
        <a:spcAft>
          <a:spcPct val="0"/>
        </a:spcAft>
        <a:buFont typeface="Verdana" pitchFamily="34" charset="0"/>
        <a:buChar char="-"/>
        <a:defRPr sz="1000">
          <a:solidFill>
            <a:schemeClr val="tx1"/>
          </a:solidFill>
          <a:latin typeface="+mn-lt"/>
        </a:defRPr>
      </a:lvl7pPr>
      <a:lvl8pPr marL="2341563" indent="-165100" algn="l" rtl="0" fontAlgn="base">
        <a:spcBef>
          <a:spcPct val="20000"/>
        </a:spcBef>
        <a:spcAft>
          <a:spcPct val="0"/>
        </a:spcAft>
        <a:buFont typeface="Verdana" pitchFamily="34" charset="0"/>
        <a:buChar char="-"/>
        <a:defRPr sz="1000">
          <a:solidFill>
            <a:schemeClr val="tx1"/>
          </a:solidFill>
          <a:latin typeface="+mn-lt"/>
        </a:defRPr>
      </a:lvl8pPr>
      <a:lvl9pPr marL="2798763" indent="-165100" algn="l" rtl="0" fontAlgn="base">
        <a:spcBef>
          <a:spcPct val="20000"/>
        </a:spcBef>
        <a:spcAft>
          <a:spcPct val="0"/>
        </a:spcAft>
        <a:buFont typeface="Verdana" pitchFamily="34" charset="0"/>
        <a:buChar char="-"/>
        <a:defRPr sz="1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7.xml"/><Relationship Id="rId7" Type="http://schemas.openxmlformats.org/officeDocument/2006/relationships/image" Target="../media/image18.emf"/><Relationship Id="rId2" Type="http://schemas.openxmlformats.org/officeDocument/2006/relationships/tags" Target="../tags/tag5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6.xml"/><Relationship Id="rId4" Type="http://schemas.openxmlformats.org/officeDocument/2006/relationships/tags" Target="../tags/tag58.xml"/></Relationships>
</file>

<file path=ppt/slides/_rels/slide11.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20.jpe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image" Target="../media/image16.png"/><Relationship Id="rId17" Type="http://schemas.openxmlformats.org/officeDocument/2006/relationships/image" Target="../media/image24.jpeg"/><Relationship Id="rId2" Type="http://schemas.openxmlformats.org/officeDocument/2006/relationships/tags" Target="../tags/tag60.xml"/><Relationship Id="rId16" Type="http://schemas.openxmlformats.org/officeDocument/2006/relationships/image" Target="../media/image23.jpe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10.jpeg"/><Relationship Id="rId5" Type="http://schemas.openxmlformats.org/officeDocument/2006/relationships/tags" Target="../tags/tag63.xml"/><Relationship Id="rId15" Type="http://schemas.openxmlformats.org/officeDocument/2006/relationships/image" Target="../media/image22.jpeg"/><Relationship Id="rId10" Type="http://schemas.openxmlformats.org/officeDocument/2006/relationships/slideLayout" Target="../slideLayouts/slideLayout2.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image" Target="../media/image25.jpeg"/><Relationship Id="rId3" Type="http://schemas.openxmlformats.org/officeDocument/2006/relationships/tags" Target="../tags/tag70.xml"/><Relationship Id="rId21" Type="http://schemas.openxmlformats.org/officeDocument/2006/relationships/tags" Target="../tags/tag88.xml"/><Relationship Id="rId34" Type="http://schemas.openxmlformats.org/officeDocument/2006/relationships/image" Target="../media/image33.jpeg"/><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slideLayout" Target="../slideLayouts/slideLayout2.xml"/><Relationship Id="rId33" Type="http://schemas.openxmlformats.org/officeDocument/2006/relationships/image" Target="../media/image32.jpeg"/><Relationship Id="rId38" Type="http://schemas.openxmlformats.org/officeDocument/2006/relationships/image" Target="../media/image37.jpeg"/><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29" Type="http://schemas.openxmlformats.org/officeDocument/2006/relationships/image" Target="../media/image28.jpe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image" Target="../media/image31.png"/><Relationship Id="rId37" Type="http://schemas.openxmlformats.org/officeDocument/2006/relationships/image" Target="../media/image36.jpeg"/><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image" Target="../media/image27.jpeg"/><Relationship Id="rId36" Type="http://schemas.openxmlformats.org/officeDocument/2006/relationships/image" Target="../media/image35.png"/><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image" Target="../media/image30.jpe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image" Target="../media/image40.jpeg"/><Relationship Id="rId3" Type="http://schemas.openxmlformats.org/officeDocument/2006/relationships/tags" Target="../tags/tag94.xml"/><Relationship Id="rId21" Type="http://schemas.openxmlformats.org/officeDocument/2006/relationships/image" Target="../media/image43.jpeg"/><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image" Target="../media/image39.jpeg"/><Relationship Id="rId2" Type="http://schemas.openxmlformats.org/officeDocument/2006/relationships/tags" Target="../tags/tag93.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image" Target="../media/image46.jpeg"/><Relationship Id="rId5" Type="http://schemas.openxmlformats.org/officeDocument/2006/relationships/tags" Target="../tags/tag96.xml"/><Relationship Id="rId15" Type="http://schemas.openxmlformats.org/officeDocument/2006/relationships/image" Target="../media/image10.jpeg"/><Relationship Id="rId23" Type="http://schemas.openxmlformats.org/officeDocument/2006/relationships/image" Target="../media/image45.jpeg"/><Relationship Id="rId10" Type="http://schemas.openxmlformats.org/officeDocument/2006/relationships/tags" Target="../tags/tag101.xml"/><Relationship Id="rId19" Type="http://schemas.openxmlformats.org/officeDocument/2006/relationships/image" Target="../media/image41.jpe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slideLayout" Target="../slideLayouts/slideLayout2.xml"/><Relationship Id="rId22"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07.xml"/><Relationship Id="rId7" Type="http://schemas.openxmlformats.org/officeDocument/2006/relationships/slideLayout" Target="../slideLayouts/slideLayout6.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10" Type="http://schemas.openxmlformats.org/officeDocument/2006/relationships/image" Target="../media/image49.jpeg"/><Relationship Id="rId4" Type="http://schemas.openxmlformats.org/officeDocument/2006/relationships/tags" Target="../tags/tag108.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image" Target="../media/image50.png"/><Relationship Id="rId3" Type="http://schemas.openxmlformats.org/officeDocument/2006/relationships/tags" Target="../tags/tag113.xml"/><Relationship Id="rId21" Type="http://schemas.openxmlformats.org/officeDocument/2006/relationships/image" Target="../media/image53.jpeg"/><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slideLayout" Target="../slideLayouts/slideLayout7.xml"/><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image" Target="../media/image52.jpe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image" Target="../media/image56.png"/><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image" Target="../media/image55.png"/><Relationship Id="rId10" Type="http://schemas.openxmlformats.org/officeDocument/2006/relationships/tags" Target="../tags/tag120.xml"/><Relationship Id="rId19" Type="http://schemas.openxmlformats.org/officeDocument/2006/relationships/image" Target="../media/image51.png"/><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tags" Target="../tags/tag144.xml"/><Relationship Id="rId26" Type="http://schemas.openxmlformats.org/officeDocument/2006/relationships/image" Target="../media/image58.jpeg"/><Relationship Id="rId3" Type="http://schemas.openxmlformats.org/officeDocument/2006/relationships/tags" Target="../tags/tag129.xml"/><Relationship Id="rId21" Type="http://schemas.openxmlformats.org/officeDocument/2006/relationships/tags" Target="../tags/tag147.xml"/><Relationship Id="rId34" Type="http://schemas.openxmlformats.org/officeDocument/2006/relationships/image" Target="../media/image66.jpeg"/><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tags" Target="../tags/tag143.xml"/><Relationship Id="rId25" Type="http://schemas.openxmlformats.org/officeDocument/2006/relationships/image" Target="../media/image57.png"/><Relationship Id="rId33" Type="http://schemas.openxmlformats.org/officeDocument/2006/relationships/image" Target="../media/image65.jpeg"/><Relationship Id="rId2" Type="http://schemas.openxmlformats.org/officeDocument/2006/relationships/tags" Target="../tags/tag128.xml"/><Relationship Id="rId16" Type="http://schemas.openxmlformats.org/officeDocument/2006/relationships/tags" Target="../tags/tag142.xml"/><Relationship Id="rId20" Type="http://schemas.openxmlformats.org/officeDocument/2006/relationships/tags" Target="../tags/tag146.xml"/><Relationship Id="rId29" Type="http://schemas.openxmlformats.org/officeDocument/2006/relationships/image" Target="../media/image61.jpeg"/><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24" Type="http://schemas.openxmlformats.org/officeDocument/2006/relationships/slideLayout" Target="../slideLayouts/slideLayout6.xml"/><Relationship Id="rId32" Type="http://schemas.openxmlformats.org/officeDocument/2006/relationships/image" Target="../media/image64.jpeg"/><Relationship Id="rId5" Type="http://schemas.openxmlformats.org/officeDocument/2006/relationships/tags" Target="../tags/tag131.xml"/><Relationship Id="rId15" Type="http://schemas.openxmlformats.org/officeDocument/2006/relationships/tags" Target="../tags/tag141.xml"/><Relationship Id="rId23" Type="http://schemas.openxmlformats.org/officeDocument/2006/relationships/tags" Target="../tags/tag149.xml"/><Relationship Id="rId28" Type="http://schemas.openxmlformats.org/officeDocument/2006/relationships/image" Target="../media/image60.jpeg"/><Relationship Id="rId10" Type="http://schemas.openxmlformats.org/officeDocument/2006/relationships/tags" Target="../tags/tag136.xml"/><Relationship Id="rId19" Type="http://schemas.openxmlformats.org/officeDocument/2006/relationships/tags" Target="../tags/tag145.xml"/><Relationship Id="rId31" Type="http://schemas.openxmlformats.org/officeDocument/2006/relationships/image" Target="../media/image63.jpeg"/><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 Id="rId22" Type="http://schemas.openxmlformats.org/officeDocument/2006/relationships/tags" Target="../tags/tag148.xml"/><Relationship Id="rId27" Type="http://schemas.openxmlformats.org/officeDocument/2006/relationships/image" Target="../media/image59.jpeg"/><Relationship Id="rId30" Type="http://schemas.openxmlformats.org/officeDocument/2006/relationships/image" Target="../media/image62.jpeg"/><Relationship Id="rId35"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13" Type="http://schemas.openxmlformats.org/officeDocument/2006/relationships/tags" Target="../tags/tag164.xml"/><Relationship Id="rId18" Type="http://schemas.openxmlformats.org/officeDocument/2006/relationships/tags" Target="../tags/tag169.xml"/><Relationship Id="rId26" Type="http://schemas.openxmlformats.org/officeDocument/2006/relationships/tags" Target="../tags/tag177.xml"/><Relationship Id="rId39" Type="http://schemas.openxmlformats.org/officeDocument/2006/relationships/tags" Target="../tags/tag190.xml"/><Relationship Id="rId3" Type="http://schemas.openxmlformats.org/officeDocument/2006/relationships/tags" Target="../tags/tag154.xml"/><Relationship Id="rId21" Type="http://schemas.openxmlformats.org/officeDocument/2006/relationships/tags" Target="../tags/tag172.xml"/><Relationship Id="rId34" Type="http://schemas.openxmlformats.org/officeDocument/2006/relationships/tags" Target="../tags/tag185.xml"/><Relationship Id="rId42" Type="http://schemas.openxmlformats.org/officeDocument/2006/relationships/tags" Target="../tags/tag193.xml"/><Relationship Id="rId47" Type="http://schemas.openxmlformats.org/officeDocument/2006/relationships/tags" Target="../tags/tag198.xml"/><Relationship Id="rId50" Type="http://schemas.openxmlformats.org/officeDocument/2006/relationships/tags" Target="../tags/tag201.xml"/><Relationship Id="rId7" Type="http://schemas.openxmlformats.org/officeDocument/2006/relationships/tags" Target="../tags/tag158.xml"/><Relationship Id="rId12" Type="http://schemas.openxmlformats.org/officeDocument/2006/relationships/tags" Target="../tags/tag163.xml"/><Relationship Id="rId17" Type="http://schemas.openxmlformats.org/officeDocument/2006/relationships/tags" Target="../tags/tag168.xml"/><Relationship Id="rId25" Type="http://schemas.openxmlformats.org/officeDocument/2006/relationships/tags" Target="../tags/tag176.xml"/><Relationship Id="rId33" Type="http://schemas.openxmlformats.org/officeDocument/2006/relationships/tags" Target="../tags/tag184.xml"/><Relationship Id="rId38" Type="http://schemas.openxmlformats.org/officeDocument/2006/relationships/tags" Target="../tags/tag189.xml"/><Relationship Id="rId46" Type="http://schemas.openxmlformats.org/officeDocument/2006/relationships/tags" Target="../tags/tag197.xml"/><Relationship Id="rId2" Type="http://schemas.openxmlformats.org/officeDocument/2006/relationships/tags" Target="../tags/tag153.xml"/><Relationship Id="rId16" Type="http://schemas.openxmlformats.org/officeDocument/2006/relationships/tags" Target="../tags/tag167.xml"/><Relationship Id="rId20" Type="http://schemas.openxmlformats.org/officeDocument/2006/relationships/tags" Target="../tags/tag171.xml"/><Relationship Id="rId29" Type="http://schemas.openxmlformats.org/officeDocument/2006/relationships/tags" Target="../tags/tag180.xml"/><Relationship Id="rId41" Type="http://schemas.openxmlformats.org/officeDocument/2006/relationships/tags" Target="../tags/tag192.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24" Type="http://schemas.openxmlformats.org/officeDocument/2006/relationships/tags" Target="../tags/tag175.xml"/><Relationship Id="rId32" Type="http://schemas.openxmlformats.org/officeDocument/2006/relationships/tags" Target="../tags/tag183.xml"/><Relationship Id="rId37" Type="http://schemas.openxmlformats.org/officeDocument/2006/relationships/tags" Target="../tags/tag188.xml"/><Relationship Id="rId40" Type="http://schemas.openxmlformats.org/officeDocument/2006/relationships/tags" Target="../tags/tag191.xml"/><Relationship Id="rId45" Type="http://schemas.openxmlformats.org/officeDocument/2006/relationships/tags" Target="../tags/tag196.xml"/><Relationship Id="rId53" Type="http://schemas.openxmlformats.org/officeDocument/2006/relationships/notesSlide" Target="../notesSlides/notesSlide2.xml"/><Relationship Id="rId5" Type="http://schemas.openxmlformats.org/officeDocument/2006/relationships/tags" Target="../tags/tag156.xml"/><Relationship Id="rId15" Type="http://schemas.openxmlformats.org/officeDocument/2006/relationships/tags" Target="../tags/tag166.xml"/><Relationship Id="rId23" Type="http://schemas.openxmlformats.org/officeDocument/2006/relationships/tags" Target="../tags/tag174.xml"/><Relationship Id="rId28" Type="http://schemas.openxmlformats.org/officeDocument/2006/relationships/tags" Target="../tags/tag179.xml"/><Relationship Id="rId36" Type="http://schemas.openxmlformats.org/officeDocument/2006/relationships/tags" Target="../tags/tag187.xml"/><Relationship Id="rId49" Type="http://schemas.openxmlformats.org/officeDocument/2006/relationships/tags" Target="../tags/tag200.xml"/><Relationship Id="rId10" Type="http://schemas.openxmlformats.org/officeDocument/2006/relationships/tags" Target="../tags/tag161.xml"/><Relationship Id="rId19" Type="http://schemas.openxmlformats.org/officeDocument/2006/relationships/tags" Target="../tags/tag170.xml"/><Relationship Id="rId31" Type="http://schemas.openxmlformats.org/officeDocument/2006/relationships/tags" Target="../tags/tag182.xml"/><Relationship Id="rId44" Type="http://schemas.openxmlformats.org/officeDocument/2006/relationships/tags" Target="../tags/tag195.xml"/><Relationship Id="rId52" Type="http://schemas.openxmlformats.org/officeDocument/2006/relationships/slideLayout" Target="../slideLayouts/slideLayout2.xml"/><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tags" Target="../tags/tag165.xml"/><Relationship Id="rId22" Type="http://schemas.openxmlformats.org/officeDocument/2006/relationships/tags" Target="../tags/tag173.xml"/><Relationship Id="rId27" Type="http://schemas.openxmlformats.org/officeDocument/2006/relationships/tags" Target="../tags/tag178.xml"/><Relationship Id="rId30" Type="http://schemas.openxmlformats.org/officeDocument/2006/relationships/tags" Target="../tags/tag181.xml"/><Relationship Id="rId35" Type="http://schemas.openxmlformats.org/officeDocument/2006/relationships/tags" Target="../tags/tag186.xml"/><Relationship Id="rId43" Type="http://schemas.openxmlformats.org/officeDocument/2006/relationships/tags" Target="../tags/tag194.xml"/><Relationship Id="rId48" Type="http://schemas.openxmlformats.org/officeDocument/2006/relationships/tags" Target="../tags/tag199.xml"/><Relationship Id="rId8" Type="http://schemas.openxmlformats.org/officeDocument/2006/relationships/tags" Target="../tags/tag159.xml"/><Relationship Id="rId51" Type="http://schemas.openxmlformats.org/officeDocument/2006/relationships/tags" Target="../tags/tag20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4.xml"/><Relationship Id="rId1" Type="http://schemas.openxmlformats.org/officeDocument/2006/relationships/tags" Target="../tags/tag203.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slideLayout" Target="../slideLayouts/slideLayout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68.jpeg"/><Relationship Id="rId18" Type="http://schemas.openxmlformats.org/officeDocument/2006/relationships/image" Target="../media/image73.jpe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slideLayout" Target="../slideLayouts/slideLayout2.xml"/><Relationship Id="rId17" Type="http://schemas.openxmlformats.org/officeDocument/2006/relationships/image" Target="../media/image72.png"/><Relationship Id="rId2" Type="http://schemas.openxmlformats.org/officeDocument/2006/relationships/tags" Target="../tags/tag206.xml"/><Relationship Id="rId16" Type="http://schemas.openxmlformats.org/officeDocument/2006/relationships/image" Target="../media/image71.png"/><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5" Type="http://schemas.openxmlformats.org/officeDocument/2006/relationships/tags" Target="../tags/tag209.xml"/><Relationship Id="rId15" Type="http://schemas.openxmlformats.org/officeDocument/2006/relationships/image" Target="../media/image70.jpeg"/><Relationship Id="rId10" Type="http://schemas.openxmlformats.org/officeDocument/2006/relationships/tags" Target="../tags/tag214.xml"/><Relationship Id="rId19" Type="http://schemas.openxmlformats.org/officeDocument/2006/relationships/image" Target="../media/image64.jpeg"/><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10" Type="http://schemas.openxmlformats.org/officeDocument/2006/relationships/image" Target="../media/image75.png"/><Relationship Id="rId4" Type="http://schemas.openxmlformats.org/officeDocument/2006/relationships/tags" Target="../tags/tag219.xml"/><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10" Type="http://schemas.openxmlformats.org/officeDocument/2006/relationships/image" Target="../media/image64.jpeg"/><Relationship Id="rId4" Type="http://schemas.openxmlformats.org/officeDocument/2006/relationships/tags" Target="../tags/tag226.xml"/><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1.xml"/><Relationship Id="rId1" Type="http://schemas.openxmlformats.org/officeDocument/2006/relationships/tags" Target="../tags/tag230.xml"/></Relationships>
</file>

<file path=ppt/slides/_rels/slide24.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slideLayout" Target="../slideLayouts/slideLayout12.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s>
</file>

<file path=ppt/slides/_rels/slide3.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slideLayout" Target="../slideLayouts/slideLayout2.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image" Target="../media/image7.jpeg"/><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chart" Target="../charts/chart1.xml"/><Relationship Id="rId4" Type="http://schemas.openxmlformats.org/officeDocument/2006/relationships/tags" Target="../tags/tag21.xml"/><Relationship Id="rId9"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8.emf"/><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tags" Target="../tags/tag27.xml"/></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9.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s>
</file>

<file path=ppt/slides/_rels/slide7.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0.jpeg"/><Relationship Id="rId5" Type="http://schemas.openxmlformats.org/officeDocument/2006/relationships/slideLayout" Target="../slideLayouts/slideLayout2.xml"/><Relationship Id="rId4" Type="http://schemas.openxmlformats.org/officeDocument/2006/relationships/tags" Target="../tags/tag42.xml"/></Relationships>
</file>

<file path=ppt/slides/_rels/slide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12.jpeg"/><Relationship Id="rId18" Type="http://schemas.openxmlformats.org/officeDocument/2006/relationships/image" Target="../media/image16.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6.jpeg"/><Relationship Id="rId17" Type="http://schemas.openxmlformats.org/officeDocument/2006/relationships/image" Target="../media/image10.jpeg"/><Relationship Id="rId2" Type="http://schemas.openxmlformats.org/officeDocument/2006/relationships/tags" Target="../tags/tag47.xml"/><Relationship Id="rId16" Type="http://schemas.openxmlformats.org/officeDocument/2006/relationships/image" Target="../media/image15.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2.xml"/><Relationship Id="rId5" Type="http://schemas.openxmlformats.org/officeDocument/2006/relationships/tags" Target="../tags/tag50.xml"/><Relationship Id="rId15" Type="http://schemas.openxmlformats.org/officeDocument/2006/relationships/image" Target="../media/image14.png"/><Relationship Id="rId10" Type="http://schemas.openxmlformats.org/officeDocument/2006/relationships/tags" Target="../tags/tag55.xml"/><Relationship Id="rId19" Type="http://schemas.openxmlformats.org/officeDocument/2006/relationships/image" Target="../media/image17.jpe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custDataLst>
              <p:tags r:id="rId1"/>
            </p:custDataLst>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a:lnSpc>
                <a:spcPct val="93000"/>
              </a:lnSpc>
            </a:pPr>
            <a:r>
              <a:rPr lang="en-GB" altLang="fr-FR" sz="5700" dirty="0">
                <a:solidFill>
                  <a:srgbClr val="FFFFFF"/>
                </a:solidFill>
              </a:rPr>
              <a:t/>
            </a:r>
            <a:br>
              <a:rPr lang="en-GB" altLang="fr-FR" sz="5700" dirty="0">
                <a:solidFill>
                  <a:srgbClr val="FFFFFF"/>
                </a:solidFill>
              </a:rPr>
            </a:br>
            <a:r>
              <a:rPr lang="en-GB" altLang="fr-FR" sz="5700" dirty="0">
                <a:solidFill>
                  <a:srgbClr val="FFFFFF"/>
                </a:solidFill>
              </a:rPr>
              <a:t/>
            </a:r>
            <a:br>
              <a:rPr lang="en-GB" altLang="fr-FR" sz="5700" dirty="0">
                <a:solidFill>
                  <a:srgbClr val="FFFFFF"/>
                </a:solidFill>
              </a:rPr>
            </a:br>
            <a:r>
              <a:rPr lang="en-GB" altLang="fr-FR" sz="5700" dirty="0">
                <a:solidFill>
                  <a:srgbClr val="FFFFFF"/>
                </a:solidFill>
              </a:rPr>
              <a:t>Somersby </a:t>
            </a:r>
            <a:br>
              <a:rPr lang="en-GB" altLang="fr-FR" sz="5700" dirty="0">
                <a:solidFill>
                  <a:srgbClr val="FFFFFF"/>
                </a:solidFill>
              </a:rPr>
            </a:br>
            <a:endParaRPr lang="en-GB" altLang="fr-FR" sz="57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94578" name="think-cell Slide" r:id="rId6" imgW="360" imgH="360" progId="">
                  <p:embed/>
                </p:oleObj>
              </mc:Choice>
              <mc:Fallback>
                <p:oleObj name="think-cell Slide" r:id="rId6" imgW="360" imgH="360"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82" name="Picture 10"/>
          <p:cNvPicPr>
            <a:picLocks noChangeAspect="1" noChangeArrowheads="1"/>
          </p:cNvPicPr>
          <p:nvPr>
            <p:custDataLst>
              <p:tags r:id="rId3"/>
            </p:custDataLst>
          </p:nvPr>
        </p:nvPicPr>
        <p:blipFill rotWithShape="1">
          <a:blip r:embed="rId8" cstate="print">
            <a:extLst>
              <a:ext uri="{28A0092B-C50C-407E-A947-70E740481C1C}">
                <a14:useLocalDpi xmlns:a14="http://schemas.microsoft.com/office/drawing/2010/main" val="0"/>
              </a:ext>
            </a:extLst>
          </a:blip>
          <a:srcRect l="5453" t="1876" r="8066" b="11110"/>
          <a:stretch/>
        </p:blipFill>
        <p:spPr bwMode="auto">
          <a:xfrm>
            <a:off x="179512" y="1771032"/>
            <a:ext cx="8784866" cy="478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4"/>
            </p:custDataLst>
          </p:nvPr>
        </p:nvSpPr>
        <p:spPr/>
        <p:txBody>
          <a:bodyPr/>
          <a:lstStyle/>
          <a:p>
            <a:r>
              <a:rPr lang="fr-FR" dirty="0" err="1" smtClean="0"/>
              <a:t>Somersby</a:t>
            </a:r>
            <a:r>
              <a:rPr lang="fr-FR" dirty="0" smtClean="0"/>
              <a:t> vous aide à profiter des petits plaisirs de la vie… </a:t>
            </a:r>
            <a:endParaRPr lang="fr-FR" dirty="0"/>
          </a:p>
        </p:txBody>
      </p:sp>
    </p:spTree>
    <p:extLst>
      <p:ext uri="{BB962C8B-B14F-4D97-AF65-F5344CB8AC3E}">
        <p14:creationId xmlns:p14="http://schemas.microsoft.com/office/powerpoint/2010/main" val="316177955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custDataLst>
              <p:tags r:id="rId1"/>
            </p:custDataLst>
          </p:nvPr>
        </p:nvSpPr>
        <p:spPr/>
        <p:txBody>
          <a:bodyPr/>
          <a:lstStyle/>
          <a:p>
            <a:r>
              <a:rPr lang="en-US" altLang="fr-FR">
                <a:solidFill>
                  <a:srgbClr val="00562C"/>
                </a:solidFill>
              </a:rPr>
              <a:t>PAGE </a:t>
            </a:r>
            <a:fld id="{B94B0926-DA22-48C3-B65A-2F511990024B}" type="slidenum">
              <a:rPr lang="en-US" altLang="fr-FR">
                <a:solidFill>
                  <a:srgbClr val="00562C"/>
                </a:solidFill>
              </a:rPr>
              <a:pPr/>
              <a:t>11</a:t>
            </a:fld>
            <a:endParaRPr lang="en-US" altLang="fr-FR">
              <a:solidFill>
                <a:srgbClr val="00562C"/>
              </a:solidFill>
            </a:endParaRPr>
          </a:p>
        </p:txBody>
      </p:sp>
      <p:sp>
        <p:nvSpPr>
          <p:cNvPr id="154626" name="Rectangle 2"/>
          <p:cNvSpPr>
            <a:spLocks noGrp="1" noChangeArrowheads="1"/>
          </p:cNvSpPr>
          <p:nvPr>
            <p:ph type="title"/>
            <p:custDataLst>
              <p:tags r:id="rId2"/>
            </p:custDataLst>
          </p:nvPr>
        </p:nvSpPr>
        <p:spPr/>
        <p:txBody>
          <a:bodyPr/>
          <a:lstStyle/>
          <a:p>
            <a:r>
              <a:rPr lang="en-US" altLang="fr-FR" dirty="0" err="1"/>
              <a:t>Où</a:t>
            </a:r>
            <a:r>
              <a:rPr lang="en-US" altLang="fr-FR" dirty="0"/>
              <a:t> </a:t>
            </a:r>
            <a:r>
              <a:rPr lang="en-US" altLang="fr-FR" dirty="0" err="1"/>
              <a:t>boit</a:t>
            </a:r>
            <a:r>
              <a:rPr lang="en-US" altLang="fr-FR" dirty="0"/>
              <a:t>-on </a:t>
            </a:r>
            <a:r>
              <a:rPr lang="en-US" altLang="fr-FR" dirty="0" smtClean="0"/>
              <a:t>Somersby?</a:t>
            </a:r>
            <a:br>
              <a:rPr lang="en-US" altLang="fr-FR" dirty="0" smtClean="0"/>
            </a:br>
            <a:endParaRPr lang="en-US" altLang="fr-FR" dirty="0"/>
          </a:p>
        </p:txBody>
      </p:sp>
      <p:sp>
        <p:nvSpPr>
          <p:cNvPr id="154627" name="Rectangle 3"/>
          <p:cNvSpPr>
            <a:spLocks noChangeArrowheads="1"/>
          </p:cNvSpPr>
          <p:nvPr>
            <p:custDataLst>
              <p:tags r:id="rId3"/>
            </p:custDataLst>
          </p:nvPr>
        </p:nvSpPr>
        <p:spPr bwMode="auto">
          <a:xfrm>
            <a:off x="383974" y="1708987"/>
            <a:ext cx="3527101"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itchFamily="34" charset="0"/>
              </a:defRPr>
            </a:lvl1pPr>
            <a:lvl2pPr marL="1344613" algn="l">
              <a:defRPr>
                <a:solidFill>
                  <a:schemeClr val="tx1"/>
                </a:solidFill>
                <a:latin typeface="Arial" pitchFamily="34" charset="0"/>
              </a:defRPr>
            </a:lvl2pPr>
            <a:lvl3pPr marL="1524000" algn="l">
              <a:defRPr>
                <a:solidFill>
                  <a:schemeClr val="tx1"/>
                </a:solidFill>
                <a:latin typeface="Arial" pitchFamily="34" charset="0"/>
              </a:defRPr>
            </a:lvl3pPr>
            <a:lvl4pPr marL="1703388" algn="l">
              <a:defRPr>
                <a:solidFill>
                  <a:schemeClr val="tx1"/>
                </a:solidFill>
                <a:latin typeface="Arial" pitchFamily="34" charset="0"/>
              </a:defRPr>
            </a:lvl4pPr>
            <a:lvl5pPr marL="1882775" algn="l">
              <a:defRPr>
                <a:solidFill>
                  <a:schemeClr val="tx1"/>
                </a:solidFill>
                <a:latin typeface="Arial" pitchFamily="34" charset="0"/>
              </a:defRPr>
            </a:lvl5pPr>
            <a:lvl6pPr marL="2339975" fontAlgn="base">
              <a:spcBef>
                <a:spcPct val="0"/>
              </a:spcBef>
              <a:spcAft>
                <a:spcPct val="0"/>
              </a:spcAft>
              <a:defRPr>
                <a:solidFill>
                  <a:schemeClr val="tx1"/>
                </a:solidFill>
                <a:latin typeface="Arial" pitchFamily="34" charset="0"/>
              </a:defRPr>
            </a:lvl6pPr>
            <a:lvl7pPr marL="2797175" fontAlgn="base">
              <a:spcBef>
                <a:spcPct val="0"/>
              </a:spcBef>
              <a:spcAft>
                <a:spcPct val="0"/>
              </a:spcAft>
              <a:defRPr>
                <a:solidFill>
                  <a:schemeClr val="tx1"/>
                </a:solidFill>
                <a:latin typeface="Arial" pitchFamily="34" charset="0"/>
              </a:defRPr>
            </a:lvl7pPr>
            <a:lvl8pPr marL="3254375" fontAlgn="base">
              <a:spcBef>
                <a:spcPct val="0"/>
              </a:spcBef>
              <a:spcAft>
                <a:spcPct val="0"/>
              </a:spcAft>
              <a:defRPr>
                <a:solidFill>
                  <a:schemeClr val="tx1"/>
                </a:solidFill>
                <a:latin typeface="Arial" pitchFamily="34" charset="0"/>
              </a:defRPr>
            </a:lvl8pPr>
            <a:lvl9pPr marL="3711575" fontAlgn="base">
              <a:spcBef>
                <a:spcPct val="0"/>
              </a:spcBef>
              <a:spcAft>
                <a:spcPct val="0"/>
              </a:spcAft>
              <a:defRPr>
                <a:solidFill>
                  <a:schemeClr val="tx1"/>
                </a:solidFill>
                <a:latin typeface="Arial" pitchFamily="34" charset="0"/>
              </a:defRPr>
            </a:lvl9pPr>
          </a:lstStyle>
          <a:p>
            <a:pPr>
              <a:lnSpc>
                <a:spcPct val="150000"/>
              </a:lnSpc>
            </a:pPr>
            <a:r>
              <a:rPr lang="fr-BE" altLang="fr-FR" sz="1800" b="1" dirty="0" err="1" smtClean="0">
                <a:solidFill>
                  <a:srgbClr val="218A00"/>
                </a:solidFill>
                <a:effectLst>
                  <a:outerShdw blurRad="38100" dist="38100" dir="2700000" algn="tl">
                    <a:srgbClr val="C0C0C0"/>
                  </a:outerShdw>
                </a:effectLst>
                <a:latin typeface="Somersby header 2015" panose="00000500000000000000" pitchFamily="2" charset="0"/>
              </a:rPr>
              <a:t>Outlets</a:t>
            </a:r>
            <a:r>
              <a:rPr lang="fr-BE" altLang="fr-FR" sz="1800" b="1" dirty="0" smtClean="0">
                <a:solidFill>
                  <a:srgbClr val="218A00"/>
                </a:solidFill>
                <a:effectLst>
                  <a:outerShdw blurRad="38100" dist="38100" dir="2700000" algn="tl">
                    <a:srgbClr val="C0C0C0"/>
                  </a:outerShdw>
                </a:effectLst>
                <a:latin typeface="Somersby header 2015" panose="00000500000000000000" pitchFamily="2" charset="0"/>
              </a:rPr>
              <a:t> - </a:t>
            </a:r>
            <a:r>
              <a:rPr lang="fr-BE" altLang="fr-FR" sz="1800" b="1" dirty="0" err="1" smtClean="0">
                <a:solidFill>
                  <a:srgbClr val="218A00"/>
                </a:solidFill>
                <a:effectLst>
                  <a:outerShdw blurRad="38100" dist="38100" dir="2700000" algn="tl">
                    <a:srgbClr val="C0C0C0"/>
                  </a:outerShdw>
                </a:effectLst>
                <a:latin typeface="Somersby header 2015" panose="00000500000000000000" pitchFamily="2" charset="0"/>
              </a:rPr>
              <a:t>tmp</a:t>
            </a:r>
            <a:endParaRPr lang="en-US" altLang="fr-FR" sz="900" dirty="0" smtClean="0">
              <a:solidFill>
                <a:srgbClr val="218A00"/>
              </a:solidFill>
            </a:endParaRPr>
          </a:p>
          <a:p>
            <a:pPr marL="266700" indent="-266700">
              <a:lnSpc>
                <a:spcPct val="150000"/>
              </a:lnSpc>
              <a:buFontTx/>
              <a:buBlip>
                <a:blip r:embed="rId11"/>
              </a:buBlip>
            </a:pPr>
            <a:r>
              <a:rPr lang="en-US" altLang="fr-FR" sz="1200" dirty="0" err="1" smtClean="0">
                <a:solidFill>
                  <a:srgbClr val="000000"/>
                </a:solidFill>
                <a:latin typeface="Verdana"/>
              </a:rPr>
              <a:t>Studentenbars</a:t>
            </a:r>
            <a:r>
              <a:rPr lang="en-US" altLang="fr-FR" sz="1200" dirty="0" smtClean="0">
                <a:solidFill>
                  <a:srgbClr val="000000"/>
                </a:solidFill>
                <a:latin typeface="Verdana"/>
              </a:rPr>
              <a:t> </a:t>
            </a:r>
            <a:r>
              <a:rPr lang="en-US" altLang="fr-FR" sz="1200" dirty="0">
                <a:solidFill>
                  <a:srgbClr val="000000"/>
                </a:solidFill>
                <a:latin typeface="Verdana"/>
              </a:rPr>
              <a:t>of Trendy </a:t>
            </a:r>
            <a:r>
              <a:rPr lang="en-US" altLang="fr-FR" sz="1200" dirty="0" err="1">
                <a:solidFill>
                  <a:srgbClr val="000000"/>
                </a:solidFill>
                <a:latin typeface="Verdana"/>
              </a:rPr>
              <a:t>buurtcafés</a:t>
            </a:r>
            <a:r>
              <a:rPr lang="en-US" altLang="fr-FR" sz="1200" dirty="0">
                <a:solidFill>
                  <a:srgbClr val="000000"/>
                </a:solidFill>
                <a:latin typeface="Verdana"/>
              </a:rPr>
              <a:t> </a:t>
            </a:r>
          </a:p>
          <a:p>
            <a:pPr marL="266700" indent="-266700">
              <a:lnSpc>
                <a:spcPct val="150000"/>
              </a:lnSpc>
              <a:buFontTx/>
              <a:buBlip>
                <a:blip r:embed="rId11"/>
              </a:buBlip>
            </a:pPr>
            <a:r>
              <a:rPr lang="en-US" altLang="fr-FR" sz="1200" dirty="0" err="1" smtClean="0">
                <a:solidFill>
                  <a:srgbClr val="000000"/>
                </a:solidFill>
                <a:latin typeface="Verdana"/>
              </a:rPr>
              <a:t>Alternatieve</a:t>
            </a:r>
            <a:r>
              <a:rPr lang="en-US" altLang="fr-FR" sz="1200" dirty="0" smtClean="0">
                <a:solidFill>
                  <a:srgbClr val="000000"/>
                </a:solidFill>
                <a:latin typeface="Verdana"/>
              </a:rPr>
              <a:t> </a:t>
            </a:r>
            <a:r>
              <a:rPr lang="en-US" altLang="fr-FR" sz="1200" dirty="0">
                <a:solidFill>
                  <a:srgbClr val="000000"/>
                </a:solidFill>
                <a:latin typeface="Verdana"/>
              </a:rPr>
              <a:t>bars</a:t>
            </a:r>
          </a:p>
          <a:p>
            <a:pPr marL="266700" indent="-266700">
              <a:lnSpc>
                <a:spcPct val="150000"/>
              </a:lnSpc>
              <a:buFontTx/>
              <a:buBlip>
                <a:blip r:embed="rId11"/>
              </a:buBlip>
            </a:pPr>
            <a:r>
              <a:rPr lang="en-US" altLang="fr-FR" sz="1200" dirty="0" smtClean="0">
                <a:solidFill>
                  <a:srgbClr val="000000"/>
                </a:solidFill>
                <a:latin typeface="Verdana"/>
              </a:rPr>
              <a:t>Cafés </a:t>
            </a:r>
            <a:r>
              <a:rPr lang="en-US" altLang="fr-FR" sz="1200" dirty="0">
                <a:solidFill>
                  <a:srgbClr val="000000"/>
                </a:solidFill>
                <a:latin typeface="Verdana"/>
              </a:rPr>
              <a:t>met </a:t>
            </a:r>
            <a:r>
              <a:rPr lang="en-US" altLang="fr-FR" sz="1200" dirty="0" err="1">
                <a:solidFill>
                  <a:srgbClr val="000000"/>
                </a:solidFill>
                <a:latin typeface="Verdana"/>
              </a:rPr>
              <a:t>leuk</a:t>
            </a:r>
            <a:r>
              <a:rPr lang="en-US" altLang="fr-FR" sz="1200" dirty="0">
                <a:solidFill>
                  <a:srgbClr val="000000"/>
                </a:solidFill>
                <a:latin typeface="Verdana"/>
              </a:rPr>
              <a:t> </a:t>
            </a:r>
            <a:r>
              <a:rPr lang="en-US" altLang="fr-FR" sz="1200" dirty="0" err="1">
                <a:solidFill>
                  <a:srgbClr val="000000"/>
                </a:solidFill>
                <a:latin typeface="Verdana"/>
              </a:rPr>
              <a:t>terras</a:t>
            </a:r>
            <a:endParaRPr lang="en-US" altLang="fr-FR" sz="1200" dirty="0">
              <a:solidFill>
                <a:srgbClr val="000000"/>
              </a:solidFill>
              <a:latin typeface="Verdana"/>
            </a:endParaRPr>
          </a:p>
          <a:p>
            <a:pPr marL="266700" indent="-266700">
              <a:lnSpc>
                <a:spcPct val="150000"/>
              </a:lnSpc>
              <a:buFontTx/>
              <a:buBlip>
                <a:blip r:embed="rId11"/>
              </a:buBlip>
            </a:pPr>
            <a:r>
              <a:rPr lang="en-US" altLang="fr-FR" sz="1200" dirty="0" err="1" smtClean="0">
                <a:solidFill>
                  <a:srgbClr val="000000"/>
                </a:solidFill>
                <a:latin typeface="Verdana"/>
              </a:rPr>
              <a:t>Beachbar</a:t>
            </a:r>
            <a:r>
              <a:rPr lang="en-US" altLang="fr-FR" sz="1200" dirty="0" smtClean="0">
                <a:solidFill>
                  <a:srgbClr val="000000"/>
                </a:solidFill>
                <a:latin typeface="Verdana"/>
              </a:rPr>
              <a:t> </a:t>
            </a:r>
            <a:r>
              <a:rPr lang="en-US" altLang="fr-FR" sz="1200" dirty="0">
                <a:solidFill>
                  <a:srgbClr val="000000"/>
                </a:solidFill>
                <a:latin typeface="Verdana"/>
              </a:rPr>
              <a:t>/ </a:t>
            </a:r>
            <a:r>
              <a:rPr lang="en-US" altLang="fr-FR" sz="1200" dirty="0" err="1">
                <a:solidFill>
                  <a:srgbClr val="000000"/>
                </a:solidFill>
                <a:latin typeface="Verdana"/>
              </a:rPr>
              <a:t>Surfclub</a:t>
            </a:r>
            <a:endParaRPr lang="en-US" altLang="fr-FR" sz="1200" dirty="0">
              <a:solidFill>
                <a:srgbClr val="000000"/>
              </a:solidFill>
              <a:latin typeface="Verdana"/>
            </a:endParaRPr>
          </a:p>
          <a:p>
            <a:pPr marL="266700" indent="-266700">
              <a:lnSpc>
                <a:spcPct val="150000"/>
              </a:lnSpc>
              <a:buFontTx/>
              <a:buBlip>
                <a:blip r:embed="rId11"/>
              </a:buBlip>
            </a:pPr>
            <a:r>
              <a:rPr lang="en-US" altLang="fr-FR" sz="1200" dirty="0" err="1" smtClean="0">
                <a:solidFill>
                  <a:srgbClr val="000000"/>
                </a:solidFill>
                <a:latin typeface="Verdana"/>
              </a:rPr>
              <a:t>Sportbar</a:t>
            </a:r>
            <a:r>
              <a:rPr lang="en-US" altLang="fr-FR" sz="1200" dirty="0" smtClean="0">
                <a:solidFill>
                  <a:srgbClr val="000000"/>
                </a:solidFill>
                <a:latin typeface="Verdana"/>
              </a:rPr>
              <a:t> </a:t>
            </a:r>
            <a:r>
              <a:rPr lang="en-US" altLang="fr-FR" sz="1200" dirty="0">
                <a:solidFill>
                  <a:srgbClr val="000000"/>
                </a:solidFill>
                <a:latin typeface="Verdana"/>
              </a:rPr>
              <a:t>(Fe. Hockey club / Bowling)</a:t>
            </a:r>
          </a:p>
          <a:p>
            <a:pPr>
              <a:lnSpc>
                <a:spcPct val="150000"/>
              </a:lnSpc>
            </a:pPr>
            <a:endParaRPr lang="fr-BE" altLang="fr-FR" sz="1000" b="1" dirty="0" smtClean="0">
              <a:solidFill>
                <a:srgbClr val="218A00"/>
              </a:solidFill>
              <a:effectLst>
                <a:outerShdw blurRad="38100" dist="38100" dir="2700000" algn="tl">
                  <a:srgbClr val="C0C0C0"/>
                </a:outerShdw>
              </a:effectLst>
              <a:latin typeface="Somersby header 2015" panose="00000500000000000000" pitchFamily="2" charset="0"/>
            </a:endParaRPr>
          </a:p>
          <a:p>
            <a:pPr>
              <a:lnSpc>
                <a:spcPct val="150000"/>
              </a:lnSpc>
            </a:pPr>
            <a:r>
              <a:rPr lang="fr-BE" altLang="fr-FR" sz="1800" b="1" dirty="0" smtClean="0">
                <a:solidFill>
                  <a:srgbClr val="218A00"/>
                </a:solidFill>
                <a:effectLst>
                  <a:outerShdw blurRad="38100" dist="38100" dir="2700000" algn="tl">
                    <a:srgbClr val="C0C0C0"/>
                  </a:outerShdw>
                </a:effectLst>
                <a:latin typeface="Somersby header 2015" panose="00000500000000000000" pitchFamily="2" charset="0"/>
              </a:rPr>
              <a:t>Events</a:t>
            </a:r>
            <a:endParaRPr lang="fr-BE" altLang="fr-FR" sz="900" dirty="0" smtClean="0">
              <a:solidFill>
                <a:srgbClr val="218A00"/>
              </a:solidFill>
              <a:effectLst>
                <a:outerShdw blurRad="38100" dist="38100" dir="2700000" algn="tl">
                  <a:srgbClr val="C0C0C0"/>
                </a:outerShdw>
              </a:effectLst>
            </a:endParaRPr>
          </a:p>
          <a:p>
            <a:pPr marL="266700" indent="-266700">
              <a:lnSpc>
                <a:spcPct val="150000"/>
              </a:lnSpc>
              <a:buFontTx/>
              <a:buBlip>
                <a:blip r:embed="rId11"/>
              </a:buBlip>
            </a:pPr>
            <a:r>
              <a:rPr lang="en-US" altLang="fr-FR" sz="1200" dirty="0" smtClean="0">
                <a:solidFill>
                  <a:srgbClr val="000000"/>
                </a:solidFill>
                <a:latin typeface="Verdana"/>
              </a:rPr>
              <a:t>PICNIC </a:t>
            </a:r>
            <a:r>
              <a:rPr lang="en-US" altLang="fr-FR" sz="1200" dirty="0">
                <a:solidFill>
                  <a:srgbClr val="000000"/>
                </a:solidFill>
                <a:latin typeface="Verdana"/>
              </a:rPr>
              <a:t>/ APERO events</a:t>
            </a:r>
          </a:p>
          <a:p>
            <a:pPr marL="266700" indent="-266700">
              <a:lnSpc>
                <a:spcPct val="150000"/>
              </a:lnSpc>
              <a:buFontTx/>
              <a:buBlip>
                <a:blip r:embed="rId11"/>
              </a:buBlip>
            </a:pPr>
            <a:r>
              <a:rPr lang="en-US" altLang="fr-FR" sz="1200" dirty="0" smtClean="0">
                <a:solidFill>
                  <a:srgbClr val="000000"/>
                </a:solidFill>
                <a:latin typeface="Verdana"/>
              </a:rPr>
              <a:t>STUDENT </a:t>
            </a:r>
            <a:r>
              <a:rPr lang="en-US" altLang="fr-FR" sz="1200" dirty="0">
                <a:solidFill>
                  <a:srgbClr val="000000"/>
                </a:solidFill>
                <a:latin typeface="Verdana"/>
              </a:rPr>
              <a:t>EVENTS</a:t>
            </a:r>
          </a:p>
          <a:p>
            <a:pPr marL="266700" indent="-266700">
              <a:lnSpc>
                <a:spcPct val="150000"/>
              </a:lnSpc>
              <a:buFontTx/>
              <a:buBlip>
                <a:blip r:embed="rId11"/>
              </a:buBlip>
            </a:pPr>
            <a:r>
              <a:rPr lang="fr-BE" altLang="fr-FR" sz="1200" dirty="0" smtClean="0">
                <a:solidFill>
                  <a:srgbClr val="000000"/>
                </a:solidFill>
                <a:latin typeface="Verdana"/>
              </a:rPr>
              <a:t>Festivals</a:t>
            </a:r>
            <a:endParaRPr lang="fr-BE" altLang="fr-FR" sz="700" dirty="0" smtClean="0">
              <a:solidFill>
                <a:srgbClr val="000000"/>
              </a:solidFill>
            </a:endParaRPr>
          </a:p>
          <a:p>
            <a:pPr>
              <a:lnSpc>
                <a:spcPct val="150000"/>
              </a:lnSpc>
            </a:pPr>
            <a:endParaRPr lang="fr-BE" altLang="fr-FR" sz="1000" b="1" dirty="0" smtClean="0">
              <a:solidFill>
                <a:srgbClr val="218A00"/>
              </a:solidFill>
              <a:effectLst>
                <a:outerShdw blurRad="38100" dist="38100" dir="2700000" algn="tl">
                  <a:srgbClr val="C0C0C0"/>
                </a:outerShdw>
              </a:effectLst>
              <a:latin typeface="Somersby header 2015" panose="00000500000000000000" pitchFamily="2" charset="0"/>
            </a:endParaRPr>
          </a:p>
          <a:p>
            <a:pPr>
              <a:lnSpc>
                <a:spcPct val="150000"/>
              </a:lnSpc>
            </a:pPr>
            <a:r>
              <a:rPr lang="fr-BE" altLang="fr-FR" sz="1800" b="1" dirty="0" smtClean="0">
                <a:solidFill>
                  <a:srgbClr val="218A00"/>
                </a:solidFill>
                <a:effectLst>
                  <a:outerShdw blurRad="38100" dist="38100" dir="2700000" algn="tl">
                    <a:srgbClr val="C0C0C0"/>
                  </a:outerShdw>
                </a:effectLst>
                <a:latin typeface="Somersby header 2015" panose="00000500000000000000" pitchFamily="2" charset="0"/>
              </a:rPr>
              <a:t>@ Home</a:t>
            </a:r>
            <a:endParaRPr lang="en-US" altLang="fr-FR" sz="900" dirty="0" smtClean="0">
              <a:solidFill>
                <a:srgbClr val="218A00"/>
              </a:solidFill>
              <a:effectLst>
                <a:outerShdw blurRad="38100" dist="38100" dir="2700000" algn="tl">
                  <a:srgbClr val="C0C0C0"/>
                </a:outerShdw>
              </a:effectLst>
            </a:endParaRPr>
          </a:p>
          <a:p>
            <a:pPr marL="266700" indent="-266700">
              <a:lnSpc>
                <a:spcPct val="150000"/>
              </a:lnSpc>
              <a:buFontTx/>
              <a:buBlip>
                <a:blip r:embed="rId11"/>
              </a:buBlip>
            </a:pPr>
            <a:r>
              <a:rPr lang="fr-FR" altLang="fr-FR" sz="1200" dirty="0" smtClean="0">
                <a:solidFill>
                  <a:srgbClr val="000000"/>
                </a:solidFill>
                <a:latin typeface="Verdana"/>
              </a:rPr>
              <a:t>Moments </a:t>
            </a:r>
            <a:r>
              <a:rPr lang="fr-FR" altLang="fr-FR" sz="1200" dirty="0">
                <a:solidFill>
                  <a:srgbClr val="000000"/>
                </a:solidFill>
                <a:latin typeface="Verdana"/>
              </a:rPr>
              <a:t>relax à la maison, seul ou </a:t>
            </a:r>
            <a:r>
              <a:rPr lang="fr-FR" altLang="fr-FR" sz="1200" dirty="0" smtClean="0">
                <a:solidFill>
                  <a:srgbClr val="000000"/>
                </a:solidFill>
                <a:latin typeface="Verdana"/>
              </a:rPr>
              <a:t>entre </a:t>
            </a:r>
            <a:r>
              <a:rPr lang="fr-FR" altLang="fr-FR" sz="1200" dirty="0">
                <a:solidFill>
                  <a:srgbClr val="000000"/>
                </a:solidFill>
                <a:latin typeface="Verdana"/>
              </a:rPr>
              <a:t>amis</a:t>
            </a:r>
          </a:p>
          <a:p>
            <a:pPr marL="266700" indent="-266700">
              <a:lnSpc>
                <a:spcPct val="150000"/>
              </a:lnSpc>
              <a:buFontTx/>
              <a:buBlip>
                <a:blip r:embed="rId11"/>
              </a:buBlip>
            </a:pPr>
            <a:r>
              <a:rPr lang="fr-FR" altLang="fr-FR" sz="1200" dirty="0" err="1" smtClean="0">
                <a:solidFill>
                  <a:srgbClr val="000000"/>
                </a:solidFill>
                <a:latin typeface="Verdana"/>
              </a:rPr>
              <a:t>Homeparties</a:t>
            </a:r>
            <a:r>
              <a:rPr lang="fr-FR" altLang="fr-FR" sz="1200" dirty="0">
                <a:solidFill>
                  <a:srgbClr val="000000"/>
                </a:solidFill>
                <a:latin typeface="Verdana"/>
              </a:rPr>
              <a:t>, fête jardin, Apéro </a:t>
            </a:r>
          </a:p>
        </p:txBody>
      </p:sp>
      <p:pic>
        <p:nvPicPr>
          <p:cNvPr id="154628" name="Picture 53"/>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l="14999" t="39844" r="47501" b="36719"/>
          <a:stretch>
            <a:fillRect/>
          </a:stretch>
        </p:blipFill>
        <p:spPr bwMode="auto">
          <a:xfrm>
            <a:off x="6249616" y="4941168"/>
            <a:ext cx="2701560" cy="1350779"/>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37" name="Picture 8"/>
          <p:cNvPicPr>
            <a:picLocks noChangeAspect="1" noChangeArrowheads="1"/>
          </p:cNvPicPr>
          <p:nvPr>
            <p:custDataLst>
              <p:tags r:id="rId5"/>
            </p:custDataLst>
          </p:nvPr>
        </p:nvPicPr>
        <p:blipFill rotWithShape="1">
          <a:blip r:embed="rId13" cstate="print">
            <a:extLst>
              <a:ext uri="{28A0092B-C50C-407E-A947-70E740481C1C}">
                <a14:useLocalDpi xmlns:a14="http://schemas.microsoft.com/office/drawing/2010/main" val="0"/>
              </a:ext>
            </a:extLst>
          </a:blip>
          <a:srcRect t="20170"/>
          <a:stretch/>
        </p:blipFill>
        <p:spPr bwMode="auto">
          <a:xfrm>
            <a:off x="6206752" y="1705675"/>
            <a:ext cx="2722992" cy="1454424"/>
          </a:xfrm>
          <a:prstGeom prst="rect">
            <a:avLst/>
          </a:prstGeom>
          <a:noFill/>
          <a:ln w="28575" algn="ctr">
            <a:noFill/>
            <a:miter lim="800000"/>
            <a:headEnd/>
            <a:tailEnd/>
          </a:ln>
          <a:extLst>
            <a:ext uri="{909E8E84-426E-40DD-AFC4-6F175D3DCCD1}">
              <a14:hiddenFill xmlns:a14="http://schemas.microsoft.com/office/drawing/2010/main">
                <a:solidFill>
                  <a:srgbClr val="FFFFFF"/>
                </a:solidFill>
              </a14:hiddenFill>
            </a:ext>
          </a:extLst>
        </p:spPr>
      </p:pic>
      <p:pic>
        <p:nvPicPr>
          <p:cNvPr id="154638" name="Picture 14" descr="2757%5b1%5d"/>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228184" y="3290713"/>
            <a:ext cx="2722992" cy="1532049"/>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39" name="Picture 15" descr="4683422442_76fdee9906"/>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911075" y="1708987"/>
            <a:ext cx="2217738" cy="1476375"/>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40" name="Picture 16" descr="blonde-cat-friends-party-rings-Favim"/>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911075" y="4815572"/>
            <a:ext cx="2217738" cy="1476375"/>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41" name="Picture 17" descr="Group-of-friends-having-a-006"/>
          <p:cNvPicPr>
            <a:picLocks noChangeAspect="1" noChangeArrowheads="1"/>
          </p:cNvPicPr>
          <p:nvPr>
            <p:custDataLst>
              <p:tags r:id="rId9"/>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911075" y="3334511"/>
            <a:ext cx="2217738" cy="1331913"/>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2201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custDataLst>
              <p:tags r:id="rId1"/>
            </p:custDataLst>
          </p:nvPr>
        </p:nvSpPr>
        <p:spPr/>
        <p:txBody>
          <a:bodyPr/>
          <a:lstStyle/>
          <a:p>
            <a:r>
              <a:rPr lang="en-US" altLang="fr-FR">
                <a:solidFill>
                  <a:srgbClr val="00562C"/>
                </a:solidFill>
              </a:rPr>
              <a:t>PAGE </a:t>
            </a:r>
            <a:fld id="{6A68AF95-05E8-4117-9831-09BAF2A3BD3A}" type="slidenum">
              <a:rPr lang="en-US" altLang="fr-FR">
                <a:solidFill>
                  <a:srgbClr val="00562C"/>
                </a:solidFill>
              </a:rPr>
              <a:pPr/>
              <a:t>12</a:t>
            </a:fld>
            <a:endParaRPr lang="en-US" altLang="fr-FR">
              <a:solidFill>
                <a:srgbClr val="00562C"/>
              </a:solidFill>
            </a:endParaRPr>
          </a:p>
        </p:txBody>
      </p:sp>
      <p:sp>
        <p:nvSpPr>
          <p:cNvPr id="167938" name="Rectangle 2"/>
          <p:cNvSpPr>
            <a:spLocks noGrp="1" noChangeArrowheads="1"/>
          </p:cNvSpPr>
          <p:nvPr>
            <p:ph type="title"/>
            <p:custDataLst>
              <p:tags r:id="rId2"/>
            </p:custDataLst>
          </p:nvPr>
        </p:nvSpPr>
        <p:spPr>
          <a:noFill/>
          <a:ln/>
        </p:spPr>
        <p:txBody>
          <a:bodyPr/>
          <a:lstStyle/>
          <a:p>
            <a:r>
              <a:rPr lang="fr-FR" altLang="fr-FR" dirty="0" smtClean="0"/>
              <a:t>Communication : Connexion avec les jeunes de Belgique !</a:t>
            </a:r>
            <a:br>
              <a:rPr lang="fr-FR" altLang="fr-FR" dirty="0" smtClean="0"/>
            </a:br>
            <a:endParaRPr lang="fr-FR" altLang="fr-FR" dirty="0"/>
          </a:p>
        </p:txBody>
      </p:sp>
      <p:sp>
        <p:nvSpPr>
          <p:cNvPr id="167942" name="Text Box 6"/>
          <p:cNvSpPr txBox="1">
            <a:spLocks noChangeArrowheads="1"/>
          </p:cNvSpPr>
          <p:nvPr>
            <p:custDataLst>
              <p:tags r:id="rId3"/>
            </p:custDataLst>
          </p:nvPr>
        </p:nvSpPr>
        <p:spPr bwMode="auto">
          <a:xfrm>
            <a:off x="2375854" y="1707198"/>
            <a:ext cx="2133600" cy="430887"/>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200" b="1" dirty="0" smtClean="0">
                <a:solidFill>
                  <a:srgbClr val="3A3A39"/>
                </a:solidFill>
                <a:latin typeface="Arial" pitchFamily="34" charset="0"/>
              </a:rPr>
              <a:t>ÉTUDIANTS</a:t>
            </a:r>
            <a:endParaRPr lang="en-US" altLang="fr-FR" sz="2200" b="1" dirty="0" smtClean="0">
              <a:solidFill>
                <a:srgbClr val="3A3A39"/>
              </a:solidFill>
              <a:latin typeface="Arial" pitchFamily="34" charset="0"/>
            </a:endParaRPr>
          </a:p>
        </p:txBody>
      </p:sp>
      <p:pic>
        <p:nvPicPr>
          <p:cNvPr id="167943" name="Picture 7" descr="Kinepolis_logo"/>
          <p:cNvPicPr>
            <a:picLocks noChangeAspect="1" noChangeArrowheads="1"/>
          </p:cNvPicPr>
          <p:nvPr>
            <p:custDataLst>
              <p:tags r:id="rId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282191" y="2359660"/>
            <a:ext cx="2320925" cy="2293937"/>
          </a:xfrm>
          <a:prstGeom prst="rect">
            <a:avLst/>
          </a:prstGeom>
          <a:noFill/>
          <a:extLst>
            <a:ext uri="{909E8E84-426E-40DD-AFC4-6F175D3DCCD1}">
              <a14:hiddenFill xmlns:a14="http://schemas.microsoft.com/office/drawing/2010/main">
                <a:solidFill>
                  <a:srgbClr val="FFFFFF"/>
                </a:solidFill>
              </a14:hiddenFill>
            </a:ext>
          </a:extLst>
        </p:spPr>
      </p:pic>
      <p:sp>
        <p:nvSpPr>
          <p:cNvPr id="167944" name="Rectangle 8"/>
          <p:cNvSpPr>
            <a:spLocks noChangeArrowheads="1"/>
          </p:cNvSpPr>
          <p:nvPr>
            <p:custDataLst>
              <p:tags r:id="rId5"/>
            </p:custDataLst>
          </p:nvPr>
        </p:nvSpPr>
        <p:spPr bwMode="auto">
          <a:xfrm>
            <a:off x="2375854" y="1707198"/>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67947" name="Text Box 11"/>
          <p:cNvSpPr txBox="1">
            <a:spLocks noChangeArrowheads="1"/>
          </p:cNvSpPr>
          <p:nvPr>
            <p:custDataLst>
              <p:tags r:id="rId6"/>
            </p:custDataLst>
          </p:nvPr>
        </p:nvSpPr>
        <p:spPr bwMode="auto">
          <a:xfrm>
            <a:off x="4559300" y="1706563"/>
            <a:ext cx="2133600" cy="430887"/>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200" b="1" dirty="0" smtClean="0">
                <a:solidFill>
                  <a:srgbClr val="3A3A39"/>
                </a:solidFill>
                <a:latin typeface="Arial" pitchFamily="34" charset="0"/>
              </a:rPr>
              <a:t>ACTIVATION</a:t>
            </a:r>
            <a:endParaRPr lang="en-US" altLang="fr-FR" sz="2200" b="1" dirty="0" smtClean="0">
              <a:solidFill>
                <a:srgbClr val="3A3A39"/>
              </a:solidFill>
              <a:latin typeface="Arial" pitchFamily="34" charset="0"/>
            </a:endParaRPr>
          </a:p>
        </p:txBody>
      </p:sp>
      <p:sp>
        <p:nvSpPr>
          <p:cNvPr id="167948" name="Rectangle 12"/>
          <p:cNvSpPr>
            <a:spLocks noChangeArrowheads="1"/>
          </p:cNvSpPr>
          <p:nvPr>
            <p:custDataLst>
              <p:tags r:id="rId7"/>
            </p:custDataLst>
          </p:nvPr>
        </p:nvSpPr>
        <p:spPr bwMode="auto">
          <a:xfrm>
            <a:off x="4559300"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67945" name="Text Box 9"/>
          <p:cNvSpPr txBox="1">
            <a:spLocks noChangeArrowheads="1"/>
          </p:cNvSpPr>
          <p:nvPr>
            <p:custDataLst>
              <p:tags r:id="rId8"/>
            </p:custDataLst>
          </p:nvPr>
        </p:nvSpPr>
        <p:spPr bwMode="auto">
          <a:xfrm>
            <a:off x="200025" y="1706563"/>
            <a:ext cx="2133600" cy="430887"/>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200" b="1" dirty="0" smtClean="0">
                <a:solidFill>
                  <a:srgbClr val="3A3A39"/>
                </a:solidFill>
                <a:latin typeface="Arial" pitchFamily="34" charset="0"/>
              </a:rPr>
              <a:t>EN LIGNE</a:t>
            </a:r>
            <a:endParaRPr lang="en-US" altLang="fr-FR" sz="2200" b="1" dirty="0" smtClean="0">
              <a:solidFill>
                <a:srgbClr val="3A3A39"/>
              </a:solidFill>
              <a:latin typeface="Arial" pitchFamily="34" charset="0"/>
            </a:endParaRPr>
          </a:p>
        </p:txBody>
      </p:sp>
      <p:sp>
        <p:nvSpPr>
          <p:cNvPr id="167946" name="Rectangle 10"/>
          <p:cNvSpPr>
            <a:spLocks noChangeArrowheads="1"/>
          </p:cNvSpPr>
          <p:nvPr>
            <p:custDataLst>
              <p:tags r:id="rId9"/>
            </p:custDataLst>
          </p:nvPr>
        </p:nvSpPr>
        <p:spPr bwMode="auto">
          <a:xfrm>
            <a:off x="200025"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pic>
        <p:nvPicPr>
          <p:cNvPr id="167951" name="Picture 13" descr="red-and-white-picnic-blanket-25d451"/>
          <p:cNvPicPr>
            <a:picLocks noChangeAspect="1" noChangeArrowheads="1"/>
          </p:cNvPicPr>
          <p:nvPr>
            <p:custDataLst>
              <p:tags r:id="rId10"/>
            </p:custDataLst>
          </p:nvPr>
        </p:nvPicPr>
        <p:blipFill>
          <a:blip r:embed="rId27" cstate="print">
            <a:extLst>
              <a:ext uri="{28A0092B-C50C-407E-A947-70E740481C1C}">
                <a14:useLocalDpi xmlns:a14="http://schemas.microsoft.com/office/drawing/2010/main" val="0"/>
              </a:ext>
            </a:extLst>
          </a:blip>
          <a:srcRect t="37662"/>
          <a:stretch>
            <a:fillRect/>
          </a:stretch>
        </p:blipFill>
        <p:spPr bwMode="auto">
          <a:xfrm>
            <a:off x="4645025" y="3740150"/>
            <a:ext cx="195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2" name="Text Box 16"/>
          <p:cNvSpPr txBox="1">
            <a:spLocks noChangeArrowheads="1"/>
          </p:cNvSpPr>
          <p:nvPr>
            <p:custDataLst>
              <p:tags r:id="rId11"/>
            </p:custDataLst>
          </p:nvPr>
        </p:nvSpPr>
        <p:spPr bwMode="auto">
          <a:xfrm>
            <a:off x="4781550" y="4002088"/>
            <a:ext cx="1666875" cy="707886"/>
          </a:xfrm>
          <a:prstGeom prst="rect">
            <a:avLst/>
          </a:prstGeom>
          <a:solidFill>
            <a:schemeClr val="bg1">
              <a:alpha val="63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000" b="1" dirty="0" smtClean="0">
                <a:solidFill>
                  <a:srgbClr val="3A3A39"/>
                </a:solidFill>
                <a:effectLst>
                  <a:outerShdw blurRad="38100" dist="38100" dir="2700000" algn="tl">
                    <a:srgbClr val="C0C0C0"/>
                  </a:outerShdw>
                </a:effectLst>
                <a:latin typeface="Arial" pitchFamily="34" charset="0"/>
              </a:rPr>
              <a:t>PIQUE-NIQUE</a:t>
            </a:r>
            <a:endParaRPr lang="en-US" altLang="fr-FR" sz="2000" b="1" dirty="0" smtClean="0">
              <a:solidFill>
                <a:srgbClr val="3A3A39"/>
              </a:solidFill>
              <a:effectLst>
                <a:outerShdw blurRad="38100" dist="38100" dir="2700000" algn="tl">
                  <a:srgbClr val="C0C0C0"/>
                </a:outerShdw>
              </a:effectLst>
              <a:latin typeface="Arial" pitchFamily="34" charset="0"/>
            </a:endParaRPr>
          </a:p>
        </p:txBody>
      </p:sp>
      <p:pic>
        <p:nvPicPr>
          <p:cNvPr id="167953" name="Picture 9" descr="IMAG0775"/>
          <p:cNvPicPr>
            <a:picLocks noChangeAspect="1" noChangeArrowheads="1"/>
          </p:cNvPicPr>
          <p:nvPr>
            <p:custDataLst>
              <p:tags r:id="rId12"/>
            </p:custDataLst>
          </p:nvPr>
        </p:nvPicPr>
        <p:blipFill>
          <a:blip r:embed="rId28" cstate="print">
            <a:extLst>
              <a:ext uri="{28A0092B-C50C-407E-A947-70E740481C1C}">
                <a14:useLocalDpi xmlns:a14="http://schemas.microsoft.com/office/drawing/2010/main" val="0"/>
              </a:ext>
            </a:extLst>
          </a:blip>
          <a:srcRect r="26086"/>
          <a:stretch>
            <a:fillRect/>
          </a:stretch>
        </p:blipFill>
        <p:spPr bwMode="auto">
          <a:xfrm>
            <a:off x="4645025" y="4692650"/>
            <a:ext cx="19558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5" name="Text Box 19"/>
          <p:cNvSpPr txBox="1">
            <a:spLocks noChangeArrowheads="1"/>
          </p:cNvSpPr>
          <p:nvPr>
            <p:custDataLst>
              <p:tags r:id="rId13"/>
            </p:custDataLst>
          </p:nvPr>
        </p:nvSpPr>
        <p:spPr bwMode="auto">
          <a:xfrm>
            <a:off x="6784706" y="1749386"/>
            <a:ext cx="2133600" cy="430887"/>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200" b="1" dirty="0" smtClean="0">
                <a:solidFill>
                  <a:srgbClr val="3A3A39"/>
                </a:solidFill>
                <a:latin typeface="Arial" pitchFamily="34" charset="0"/>
              </a:rPr>
              <a:t>ÉVÉNEMENTS</a:t>
            </a:r>
            <a:endParaRPr lang="en-US" altLang="fr-FR" sz="2200" b="1" dirty="0" smtClean="0">
              <a:solidFill>
                <a:srgbClr val="3A3A39"/>
              </a:solidFill>
              <a:latin typeface="Arial" pitchFamily="34" charset="0"/>
            </a:endParaRPr>
          </a:p>
        </p:txBody>
      </p:sp>
      <p:sp>
        <p:nvSpPr>
          <p:cNvPr id="167956" name="Rectangle 20"/>
          <p:cNvSpPr>
            <a:spLocks noChangeArrowheads="1"/>
          </p:cNvSpPr>
          <p:nvPr>
            <p:custDataLst>
              <p:tags r:id="rId14"/>
            </p:custDataLst>
          </p:nvPr>
        </p:nvSpPr>
        <p:spPr bwMode="auto">
          <a:xfrm>
            <a:off x="6740525"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pic>
        <p:nvPicPr>
          <p:cNvPr id="31" name="Picture 30"/>
          <p:cNvPicPr>
            <a:picLocks noChangeAspect="1"/>
          </p:cNvPicPr>
          <p:nvPr>
            <p:custDataLst>
              <p:tags r:id="rId15"/>
            </p:custDataLst>
          </p:nvPr>
        </p:nvPicPr>
        <p:blipFill>
          <a:blip r:embed="rId29" cstate="print">
            <a:extLst>
              <a:ext uri="{28A0092B-C50C-407E-A947-70E740481C1C}">
                <a14:useLocalDpi xmlns:a14="http://schemas.microsoft.com/office/drawing/2010/main" val="0"/>
              </a:ext>
            </a:extLst>
          </a:blip>
          <a:stretch>
            <a:fillRect/>
          </a:stretch>
        </p:blipFill>
        <p:spPr>
          <a:xfrm>
            <a:off x="4645025" y="2249621"/>
            <a:ext cx="1955799" cy="1466849"/>
          </a:xfrm>
          <a:prstGeom prst="rect">
            <a:avLst/>
          </a:prstGeom>
          <a:noFill/>
          <a:ln w="28575">
            <a:noFill/>
            <a:miter lim="800000"/>
            <a:headEnd/>
            <a:tailEnd/>
          </a:ln>
          <a:effectLst/>
        </p:spPr>
      </p:pic>
      <p:pic>
        <p:nvPicPr>
          <p:cNvPr id="33" name="Picture 2" descr="Image result for instagram"/>
          <p:cNvPicPr>
            <a:picLocks noChangeAspect="1" noChangeArrowheads="1"/>
          </p:cNvPicPr>
          <p:nvPr>
            <p:custDataLst>
              <p:tags r:id="rId16"/>
            </p:custDataLst>
          </p:nvPr>
        </p:nvPicPr>
        <p:blipFill rotWithShape="1">
          <a:blip r:embed="rId30" cstate="print">
            <a:extLst>
              <a:ext uri="{28A0092B-C50C-407E-A947-70E740481C1C}">
                <a14:useLocalDpi xmlns:a14="http://schemas.microsoft.com/office/drawing/2010/main" val="0"/>
              </a:ext>
            </a:extLst>
          </a:blip>
          <a:srcRect l="58052" t="9720" r="7348" b="11456"/>
          <a:stretch/>
        </p:blipFill>
        <p:spPr bwMode="auto">
          <a:xfrm>
            <a:off x="887498" y="2452957"/>
            <a:ext cx="1038261" cy="9839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p:cNvPicPr>
            <a:picLocks noChangeAspect="1" noChangeArrowheads="1"/>
          </p:cNvPicPr>
          <p:nvPr>
            <p:custDataLst>
              <p:tags r:id="rId1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25782" y="5009506"/>
            <a:ext cx="1793112" cy="119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custDataLst>
              <p:tags r:id="rId18"/>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307563" y="3201680"/>
            <a:ext cx="1076940" cy="107694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36" name="Picture 4"/>
          <p:cNvPicPr>
            <a:picLocks noChangeAspect="1" noChangeArrowheads="1"/>
          </p:cNvPicPr>
          <p:nvPr>
            <p:custDataLst>
              <p:tags r:id="rId19"/>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1139761" y="3658881"/>
            <a:ext cx="1080552" cy="107693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37" name="Picture 5"/>
          <p:cNvPicPr>
            <a:picLocks noChangeAspect="1" noChangeArrowheads="1"/>
          </p:cNvPicPr>
          <p:nvPr>
            <p:custDataLst>
              <p:tags r:id="rId20"/>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329689" y="4116080"/>
            <a:ext cx="1076940" cy="107694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9220" name="Picture 4" descr="Image result for facebook logo png"/>
          <p:cNvPicPr>
            <a:picLocks noChangeAspect="1" noChangeArrowheads="1"/>
          </p:cNvPicPr>
          <p:nvPr>
            <p:custDataLst>
              <p:tags r:id="rId21"/>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298038" y="2277271"/>
            <a:ext cx="667674" cy="6676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youtube logo png"/>
          <p:cNvPicPr>
            <a:picLocks noChangeAspect="1" noChangeArrowheads="1"/>
          </p:cNvPicPr>
          <p:nvPr>
            <p:custDataLst>
              <p:tags r:id="rId22"/>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1141687" y="2000221"/>
            <a:ext cx="1331783" cy="8287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23"/>
            </p:custDataLst>
          </p:nvPr>
        </p:nvPicPr>
        <p:blipFill rotWithShape="1">
          <a:blip r:embed="rId37" cstate="print">
            <a:extLst>
              <a:ext uri="{28A0092B-C50C-407E-A947-70E740481C1C}">
                <a14:useLocalDpi xmlns:a14="http://schemas.microsoft.com/office/drawing/2010/main" val="0"/>
              </a:ext>
            </a:extLst>
          </a:blip>
          <a:srcRect t="2654"/>
          <a:stretch/>
        </p:blipFill>
        <p:spPr>
          <a:xfrm>
            <a:off x="6784706" y="2249621"/>
            <a:ext cx="2053458" cy="2665279"/>
          </a:xfrm>
          <a:prstGeom prst="rect">
            <a:avLst/>
          </a:prstGeom>
          <a:noFill/>
          <a:ln w="28575">
            <a:noFill/>
            <a:miter lim="800000"/>
            <a:headEnd/>
            <a:tailEnd/>
          </a:ln>
        </p:spPr>
      </p:pic>
      <p:pic>
        <p:nvPicPr>
          <p:cNvPr id="25" name="Picture 24"/>
          <p:cNvPicPr>
            <a:picLocks noChangeAspect="1"/>
          </p:cNvPicPr>
          <p:nvPr>
            <p:custDataLst>
              <p:tags r:id="rId24"/>
            </p:custDataLst>
          </p:nvPr>
        </p:nvPicPr>
        <p:blipFill>
          <a:blip r:embed="rId38" cstate="print">
            <a:extLst>
              <a:ext uri="{28A0092B-C50C-407E-A947-70E740481C1C}">
                <a14:useLocalDpi xmlns:a14="http://schemas.microsoft.com/office/drawing/2010/main" val="0"/>
              </a:ext>
            </a:extLst>
          </a:blip>
          <a:stretch>
            <a:fillRect/>
          </a:stretch>
        </p:blipFill>
        <p:spPr>
          <a:xfrm>
            <a:off x="6784706" y="4912664"/>
            <a:ext cx="2054494" cy="1364312"/>
          </a:xfrm>
          <a:prstGeom prst="rect">
            <a:avLst/>
          </a:prstGeom>
          <a:noFill/>
          <a:ln w="28575">
            <a:noFill/>
            <a:miter lim="800000"/>
            <a:headEnd/>
            <a:tailEnd/>
          </a:ln>
        </p:spPr>
      </p:pic>
    </p:spTree>
    <p:extLst>
      <p:ext uri="{BB962C8B-B14F-4D97-AF65-F5344CB8AC3E}">
        <p14:creationId xmlns:p14="http://schemas.microsoft.com/office/powerpoint/2010/main" val="110927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custDataLst>
              <p:tags r:id="rId1"/>
            </p:custDataLst>
          </p:nvPr>
        </p:nvSpPr>
        <p:spPr>
          <a:xfrm>
            <a:off x="6362700" y="6208713"/>
            <a:ext cx="2133600" cy="476250"/>
          </a:xfrm>
        </p:spPr>
        <p:txBody>
          <a:bodyPr/>
          <a:lstStyle/>
          <a:p>
            <a:r>
              <a:rPr lang="en-US" altLang="fr-FR">
                <a:solidFill>
                  <a:srgbClr val="00562C"/>
                </a:solidFill>
              </a:rPr>
              <a:t>PAGE </a:t>
            </a:r>
            <a:fld id="{FD784F7E-1501-446D-92B4-7478DACF2793}" type="slidenum">
              <a:rPr lang="en-US" altLang="fr-FR">
                <a:solidFill>
                  <a:srgbClr val="00562C"/>
                </a:solidFill>
              </a:rPr>
              <a:pPr/>
              <a:t>13</a:t>
            </a:fld>
            <a:endParaRPr lang="en-US" altLang="fr-FR">
              <a:solidFill>
                <a:srgbClr val="00562C"/>
              </a:solidFill>
            </a:endParaRPr>
          </a:p>
        </p:txBody>
      </p:sp>
      <p:sp>
        <p:nvSpPr>
          <p:cNvPr id="168963" name="Rectangle 3"/>
          <p:cNvSpPr>
            <a:spLocks noGrp="1" noChangeArrowheads="1"/>
          </p:cNvSpPr>
          <p:nvPr>
            <p:ph type="title"/>
            <p:custDataLst>
              <p:tags r:id="rId2"/>
            </p:custDataLst>
          </p:nvPr>
        </p:nvSpPr>
        <p:spPr>
          <a:noFill/>
          <a:ln/>
        </p:spPr>
        <p:txBody>
          <a:bodyPr/>
          <a:lstStyle/>
          <a:p>
            <a:r>
              <a:rPr lang="en-US" altLang="fr-FR" dirty="0" smtClean="0"/>
              <a:t>Activations Somersby</a:t>
            </a:r>
            <a:br>
              <a:rPr lang="en-US" altLang="fr-FR" dirty="0" smtClean="0"/>
            </a:br>
            <a:endParaRPr lang="en-US" altLang="fr-FR" dirty="0"/>
          </a:p>
        </p:txBody>
      </p:sp>
      <p:sp>
        <p:nvSpPr>
          <p:cNvPr id="168964" name="Text Box 4"/>
          <p:cNvSpPr txBox="1">
            <a:spLocks noChangeArrowheads="1"/>
          </p:cNvSpPr>
          <p:nvPr>
            <p:custDataLst>
              <p:tags r:id="rId3"/>
            </p:custDataLst>
          </p:nvPr>
        </p:nvSpPr>
        <p:spPr bwMode="auto">
          <a:xfrm>
            <a:off x="223142" y="3410680"/>
            <a:ext cx="8920858" cy="141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266700" indent="-266700" algn="l">
              <a:lnSpc>
                <a:spcPct val="150000"/>
              </a:lnSpc>
              <a:buFontTx/>
              <a:buBlip>
                <a:blip r:embed="rId15"/>
              </a:buBlip>
            </a:pPr>
            <a:r>
              <a:rPr lang="fr-FR" altLang="fr-FR" sz="2000" dirty="0" smtClean="0">
                <a:solidFill>
                  <a:srgbClr val="000000"/>
                </a:solidFill>
                <a:latin typeface="Verdana"/>
              </a:rPr>
              <a:t>Possibilités </a:t>
            </a:r>
            <a:r>
              <a:rPr lang="fr-FR" altLang="fr-FR" sz="2000" dirty="0">
                <a:solidFill>
                  <a:srgbClr val="000000"/>
                </a:solidFill>
                <a:latin typeface="Verdana"/>
              </a:rPr>
              <a:t>diverses</a:t>
            </a:r>
          </a:p>
          <a:p>
            <a:pPr marL="266700" indent="-266700" algn="l">
              <a:lnSpc>
                <a:spcPct val="150000"/>
              </a:lnSpc>
              <a:buFontTx/>
              <a:buBlip>
                <a:blip r:embed="rId15"/>
              </a:buBlip>
            </a:pPr>
            <a:r>
              <a:rPr lang="fr-FR" altLang="fr-FR" sz="2000" dirty="0" smtClean="0">
                <a:solidFill>
                  <a:srgbClr val="000000"/>
                </a:solidFill>
                <a:latin typeface="Verdana"/>
              </a:rPr>
              <a:t>Nous </a:t>
            </a:r>
            <a:r>
              <a:rPr lang="fr-FR" altLang="fr-FR" sz="2000" dirty="0">
                <a:solidFill>
                  <a:srgbClr val="000000"/>
                </a:solidFill>
                <a:latin typeface="Verdana"/>
              </a:rPr>
              <a:t>sommes ouverts aux actions </a:t>
            </a:r>
            <a:r>
              <a:rPr lang="fr-FR" altLang="fr-FR" sz="2000" dirty="0" smtClean="0">
                <a:solidFill>
                  <a:srgbClr val="000000"/>
                </a:solidFill>
                <a:latin typeface="Verdana"/>
              </a:rPr>
              <a:t>sur </a:t>
            </a:r>
            <a:r>
              <a:rPr lang="fr-FR" altLang="fr-FR" sz="2000" dirty="0">
                <a:solidFill>
                  <a:srgbClr val="000000"/>
                </a:solidFill>
                <a:latin typeface="Verdana"/>
              </a:rPr>
              <a:t>mesure</a:t>
            </a:r>
          </a:p>
          <a:p>
            <a:pPr marL="266700" indent="-266700" algn="l">
              <a:lnSpc>
                <a:spcPct val="150000"/>
              </a:lnSpc>
              <a:buFontTx/>
              <a:buBlip>
                <a:blip r:embed="rId15"/>
              </a:buBlip>
            </a:pPr>
            <a:r>
              <a:rPr lang="fr-FR" altLang="fr-FR" sz="2000" dirty="0" smtClean="0">
                <a:solidFill>
                  <a:srgbClr val="000000"/>
                </a:solidFill>
                <a:latin typeface="Verdana"/>
              </a:rPr>
              <a:t>Gratuités</a:t>
            </a:r>
            <a:r>
              <a:rPr lang="fr-FR" altLang="fr-FR" sz="2000" dirty="0">
                <a:solidFill>
                  <a:srgbClr val="000000"/>
                </a:solidFill>
                <a:latin typeface="Verdana"/>
              </a:rPr>
              <a:t>	</a:t>
            </a:r>
          </a:p>
        </p:txBody>
      </p:sp>
      <p:pic>
        <p:nvPicPr>
          <p:cNvPr id="168969" name="Picture 9" descr="295394_10150887252476837_84589691_n"/>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657475" y="4956175"/>
            <a:ext cx="2828925" cy="18891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4" name="Picture 14" descr="205343_10150911188261837_521113568_n"/>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076825" y="4956175"/>
            <a:ext cx="2844800" cy="1900238"/>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5" name="Picture 15" descr="599569_10150911187856837_1791337372_n"/>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0" y="4956175"/>
            <a:ext cx="2828925" cy="18891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6" name="Picture 16" descr="418596_10150988748116837_107388315_n"/>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l="36250" r="5521"/>
          <a:stretch>
            <a:fillRect/>
          </a:stretch>
        </p:blipFill>
        <p:spPr bwMode="auto">
          <a:xfrm>
            <a:off x="7462838" y="4956175"/>
            <a:ext cx="1681162" cy="1919288"/>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Straight Connector 2"/>
          <p:cNvCxnSpPr/>
          <p:nvPr>
            <p:custDataLst>
              <p:tags r:id="rId8"/>
            </p:custDataLst>
          </p:nvPr>
        </p:nvCxnSpPr>
        <p:spPr bwMode="auto">
          <a:xfrm>
            <a:off x="-289048" y="4969917"/>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custDataLst>
              <p:tags r:id="rId9"/>
            </p:custDataLst>
          </p:nvPr>
        </p:nvCxnSpPr>
        <p:spPr bwMode="auto">
          <a:xfrm>
            <a:off x="-231451" y="6848301"/>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custDataLst>
              <p:tags r:id="rId10"/>
            </p:custDataLst>
          </p:nvPr>
        </p:nvCxnSpPr>
        <p:spPr bwMode="auto">
          <a:xfrm>
            <a:off x="2959765" y="4988753"/>
            <a:ext cx="0" cy="1877566"/>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custDataLst>
              <p:tags r:id="rId11"/>
            </p:custDataLst>
          </p:nvPr>
        </p:nvCxnSpPr>
        <p:spPr bwMode="auto">
          <a:xfrm>
            <a:off x="5076825" y="4936998"/>
            <a:ext cx="0" cy="187994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custDataLst>
              <p:tags r:id="rId12"/>
            </p:custDataLst>
          </p:nvPr>
        </p:nvCxnSpPr>
        <p:spPr bwMode="auto">
          <a:xfrm>
            <a:off x="7462838" y="4973685"/>
            <a:ext cx="0" cy="187994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8978" name="Group 168977"/>
          <p:cNvGrpSpPr/>
          <p:nvPr>
            <p:custDataLst>
              <p:tags r:id="rId13"/>
            </p:custDataLst>
          </p:nvPr>
        </p:nvGrpSpPr>
        <p:grpSpPr>
          <a:xfrm>
            <a:off x="-106168" y="1454115"/>
            <a:ext cx="9539216" cy="1826136"/>
            <a:chOff x="-106168" y="1557560"/>
            <a:chExt cx="9539216" cy="1826136"/>
          </a:xfrm>
        </p:grpSpPr>
        <p:pic>
          <p:nvPicPr>
            <p:cNvPr id="168962" name="Picture 2" descr="285793_10151065783166837_765666046_n"/>
            <p:cNvPicPr>
              <a:picLocks noChangeAspect="1" noChangeArrowheads="1"/>
            </p:cNvPicPr>
            <p:nvPr/>
          </p:nvPicPr>
          <p:blipFill>
            <a:blip r:embed="rId20" cstate="print">
              <a:extLst>
                <a:ext uri="{28A0092B-C50C-407E-A947-70E740481C1C}">
                  <a14:useLocalDpi xmlns:a14="http://schemas.microsoft.com/office/drawing/2010/main" val="0"/>
                </a:ext>
              </a:extLst>
            </a:blip>
            <a:srcRect b="5930"/>
            <a:stretch>
              <a:fillRect/>
            </a:stretch>
          </p:blipFill>
          <p:spPr bwMode="auto">
            <a:xfrm>
              <a:off x="5157788" y="1618109"/>
              <a:ext cx="1766887" cy="166211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0" name="Picture 10" descr="4905_104472701836_3470329_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30413" y="1611759"/>
              <a:ext cx="1252537" cy="166846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1" name="Picture 11" descr="4905_104472706836_5291756_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1616521"/>
              <a:ext cx="2228850" cy="166846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168972" name="Picture 12" descr="529499_10150887252681837_776588291_n"/>
            <p:cNvPicPr>
              <a:picLocks noChangeAspect="1" noChangeArrowheads="1"/>
            </p:cNvPicPr>
            <p:nvPr/>
          </p:nvPicPr>
          <p:blipFill>
            <a:blip r:embed="rId23" cstate="print">
              <a:extLst>
                <a:ext uri="{28A0092B-C50C-407E-A947-70E740481C1C}">
                  <a14:useLocalDpi xmlns:a14="http://schemas.microsoft.com/office/drawing/2010/main" val="0"/>
                </a:ext>
              </a:extLst>
            </a:blip>
            <a:srcRect b="3755"/>
            <a:stretch>
              <a:fillRect/>
            </a:stretch>
          </p:blipFill>
          <p:spPr bwMode="auto">
            <a:xfrm>
              <a:off x="3314700" y="1611759"/>
              <a:ext cx="2597150" cy="166846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3" name="Picture 13" descr="531571_10150938512381837_1652101704_n"/>
            <p:cNvPicPr>
              <a:picLocks noChangeAspect="1" noChangeArrowheads="1"/>
            </p:cNvPicPr>
            <p:nvPr/>
          </p:nvPicPr>
          <p:blipFill>
            <a:blip r:embed="rId24" cstate="print">
              <a:extLst>
                <a:ext uri="{28A0092B-C50C-407E-A947-70E740481C1C}">
                  <a14:useLocalDpi xmlns:a14="http://schemas.microsoft.com/office/drawing/2010/main" val="0"/>
                </a:ext>
              </a:extLst>
            </a:blip>
            <a:srcRect b="4736"/>
            <a:stretch>
              <a:fillRect/>
            </a:stretch>
          </p:blipFill>
          <p:spPr bwMode="auto">
            <a:xfrm>
              <a:off x="6819900" y="1619696"/>
              <a:ext cx="2324100" cy="16605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68" name="Straight Connector 67"/>
            <p:cNvCxnSpPr/>
            <p:nvPr/>
          </p:nvCxnSpPr>
          <p:spPr bwMode="auto">
            <a:xfrm>
              <a:off x="2228850" y="1557560"/>
              <a:ext cx="0" cy="176400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5911850" y="1608005"/>
              <a:ext cx="0" cy="1713555"/>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3287776" y="1619696"/>
              <a:ext cx="0" cy="176400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a:off x="6819900" y="1611759"/>
              <a:ext cx="5080" cy="1668462"/>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a:off x="-106168" y="1608005"/>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p:cNvCxnSpPr/>
            <p:nvPr/>
          </p:nvCxnSpPr>
          <p:spPr bwMode="auto">
            <a:xfrm>
              <a:off x="0" y="3269738"/>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813279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Promotions pour attirer de nouveaux clients et entretenir un intérêt fort</a:t>
            </a:r>
            <a:endParaRPr lang="fr-FR" dirty="0"/>
          </a:p>
        </p:txBody>
      </p:sp>
      <p:sp>
        <p:nvSpPr>
          <p:cNvPr id="4" name="Slide Number Placeholder 3"/>
          <p:cNvSpPr>
            <a:spLocks noGrp="1"/>
          </p:cNvSpPr>
          <p:nvPr>
            <p:ph type="sldNum" sz="quarter" idx="12"/>
            <p:custDataLst>
              <p:tags r:id="rId2"/>
            </p:custDataLst>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14</a:t>
            </a:fld>
            <a:endParaRPr lang="en-US" altLang="fr-FR">
              <a:solidFill>
                <a:srgbClr val="00562C"/>
              </a:solidFill>
            </a:endParaRPr>
          </a:p>
        </p:txBody>
      </p:sp>
      <p:pic>
        <p:nvPicPr>
          <p:cNvPr id="5" name="Picture 6"/>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62552" y="1988840"/>
            <a:ext cx="2653264" cy="369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246665" y="1988840"/>
            <a:ext cx="2650670" cy="370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G:\cisa\marketing\Somersby\Communication\2016\Key Visual\Somersby_2016_Vertical-no text.jpg"/>
          <p:cNvPicPr>
            <a:picLocks noChangeAspect="1" noChangeArrowheads="1"/>
          </p:cNvPicPr>
          <p:nvPr>
            <p:custDataLst>
              <p:tags r:id="rId5"/>
            </p:custDataLst>
          </p:nvPr>
        </p:nvPicPr>
        <p:blipFill rotWithShape="1">
          <a:blip r:embed="rId10" cstate="print">
            <a:extLst>
              <a:ext uri="{28A0092B-C50C-407E-A947-70E740481C1C}">
                <a14:useLocalDpi xmlns:a14="http://schemas.microsoft.com/office/drawing/2010/main" val="0"/>
              </a:ext>
            </a:extLst>
          </a:blip>
          <a:srcRect l="4709" t="27" r="4709" b="-27"/>
          <a:stretch/>
        </p:blipFill>
        <p:spPr bwMode="auto">
          <a:xfrm>
            <a:off x="6228184" y="1989828"/>
            <a:ext cx="2654638" cy="36996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6"/>
            </p:custDataLst>
          </p:nvPr>
        </p:nvSpPr>
        <p:spPr>
          <a:xfrm>
            <a:off x="6137940" y="2343183"/>
            <a:ext cx="2844047" cy="600164"/>
          </a:xfrm>
          <a:prstGeom prst="rect">
            <a:avLst/>
          </a:prstGeom>
          <a:noFill/>
        </p:spPr>
        <p:txBody>
          <a:bodyPr wrap="none" rtlCol="0">
            <a:spAutoFit/>
          </a:bodyPr>
          <a:lstStyle/>
          <a:p>
            <a:pPr algn="ctr"/>
            <a:r>
              <a:rPr lang="fr-FR" sz="19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t>Essayez avant d’acheter !</a:t>
            </a:r>
          </a:p>
          <a:p>
            <a:pPr algn="ctr"/>
            <a:r>
              <a:rPr lang="fr-FR" sz="14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t>Échantillon gratuit</a:t>
            </a:r>
            <a:endParaRPr lang="fr-FR" sz="1400" dirty="0">
              <a:solidFill>
                <a:schemeClr val="bg1"/>
              </a:solidFill>
              <a:effectLst>
                <a:outerShdw blurRad="38100" dist="38100" dir="2700000" algn="tl">
                  <a:srgbClr val="000000">
                    <a:alpha val="43137"/>
                  </a:srgbClr>
                </a:outerShdw>
              </a:effectLst>
              <a:latin typeface="Somersby header 2015" panose="00000500000000000000" pitchFamily="2" charset="0"/>
            </a:endParaRPr>
          </a:p>
        </p:txBody>
      </p:sp>
    </p:spTree>
    <p:extLst>
      <p:ext uri="{BB962C8B-B14F-4D97-AF65-F5344CB8AC3E}">
        <p14:creationId xmlns:p14="http://schemas.microsoft.com/office/powerpoint/2010/main" val="85546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97" name="Rectangle 3" hidden="1"/>
          <p:cNvSpPr>
            <a:spLocks noChangeArrowheads="1"/>
          </p:cNvSpPr>
          <p:nvPr>
            <p:custDataLst>
              <p:tags r:id="rId1"/>
            </p:custDataLst>
          </p:nvPr>
        </p:nvSpPr>
        <p:spPr bwMode="auto">
          <a:xfrm>
            <a:off x="0" y="0"/>
            <a:ext cx="158750" cy="158750"/>
          </a:xfrm>
          <a:prstGeom prst="rect">
            <a:avLst/>
          </a:prstGeom>
          <a:solidFill>
            <a:schemeClr val="accent1"/>
          </a:solidFill>
          <a:ln w="9525">
            <a:solidFill>
              <a:schemeClr val="tx1"/>
            </a:solidFill>
            <a:miter lim="800000"/>
            <a:headEnd/>
            <a:tailEnd/>
          </a:ln>
        </p:spPr>
        <p:txBody>
          <a:bodyPr wrap="none" lIns="0" tIns="0" rIns="0" bIns="0" anchor="ctr"/>
          <a:lstStyle/>
          <a:p>
            <a:pPr algn="ctr" defTabSz="912813" fontAlgn="base">
              <a:lnSpc>
                <a:spcPct val="90000"/>
              </a:lnSpc>
              <a:spcBef>
                <a:spcPct val="0"/>
              </a:spcBef>
              <a:spcAft>
                <a:spcPct val="0"/>
              </a:spcAft>
            </a:pPr>
            <a:endParaRPr lang="da-DK" sz="1400" b="1">
              <a:solidFill>
                <a:srgbClr val="000000"/>
              </a:solidFill>
              <a:latin typeface="Arial" charset="0"/>
              <a:sym typeface="Verdana" pitchFamily="34" charset="0"/>
            </a:endParaRPr>
          </a:p>
        </p:txBody>
      </p:sp>
      <p:sp>
        <p:nvSpPr>
          <p:cNvPr id="656398" name="Rectangle 4"/>
          <p:cNvSpPr>
            <a:spLocks noGrp="1" noChangeArrowheads="1"/>
          </p:cNvSpPr>
          <p:nvPr>
            <p:ph type="title" idx="4294967295"/>
            <p:custDataLst>
              <p:tags r:id="rId2"/>
            </p:custDataLst>
          </p:nvPr>
        </p:nvSpPr>
        <p:spPr>
          <a:xfrm>
            <a:off x="989013" y="441325"/>
            <a:ext cx="5676900" cy="584200"/>
          </a:xfrm>
        </p:spPr>
        <p:txBody>
          <a:bodyPr/>
          <a:lstStyle/>
          <a:p>
            <a:pPr eaLnBrk="1" hangingPunct="1"/>
            <a:r>
              <a:rPr lang="fr-FR" sz="2200" dirty="0" smtClean="0"/>
              <a:t>VOLET COMMERCIAL : Matériel fort pour visibilité extérieure</a:t>
            </a:r>
            <a:endParaRPr lang="fr-FR" sz="2200" dirty="0" smtClean="0">
              <a:solidFill>
                <a:srgbClr val="FF0000"/>
              </a:solidFill>
            </a:endParaRPr>
          </a:p>
        </p:txBody>
      </p:sp>
      <p:pic>
        <p:nvPicPr>
          <p:cNvPr id="34" name="Picture 33"/>
          <p:cNvPicPr>
            <a:picLocks noChangeAspect="1"/>
          </p:cNvPicPr>
          <p:nvPr>
            <p:custDataLst>
              <p:tags r:id="rId3"/>
            </p:custDataLst>
          </p:nvPr>
        </p:nvPicPr>
        <p:blipFill>
          <a:blip r:embed="rId18" cstate="print"/>
          <a:stretch>
            <a:fillRect/>
          </a:stretch>
        </p:blipFill>
        <p:spPr>
          <a:xfrm>
            <a:off x="130629" y="1544603"/>
            <a:ext cx="1155657" cy="4377126"/>
          </a:xfrm>
          <a:prstGeom prst="rect">
            <a:avLst/>
          </a:prstGeom>
        </p:spPr>
      </p:pic>
      <p:pic>
        <p:nvPicPr>
          <p:cNvPr id="47" name="Picture 9"/>
          <p:cNvPicPr>
            <a:picLocks noChangeAspect="1" noChangeArrowheads="1"/>
          </p:cNvPicPr>
          <p:nvPr>
            <p:custDataLst>
              <p:tags r:id="rId4"/>
            </p:custDataLst>
          </p:nvPr>
        </p:nvPicPr>
        <p:blipFill rotWithShape="1">
          <a:blip r:embed="rId19" cstate="print">
            <a:extLst>
              <a:ext uri="{28A0092B-C50C-407E-A947-70E740481C1C}">
                <a14:useLocalDpi xmlns:a14="http://schemas.microsoft.com/office/drawing/2010/main" val="0"/>
              </a:ext>
            </a:extLst>
          </a:blip>
          <a:srcRect t="2173"/>
          <a:stretch/>
        </p:blipFill>
        <p:spPr bwMode="auto">
          <a:xfrm>
            <a:off x="1547664" y="4368294"/>
            <a:ext cx="4680520" cy="167739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descr="C:\Users\LAMO\Desktop\Showpad Update\POS Pictures\Somersby\Beach Chair.JPG"/>
          <p:cNvPicPr>
            <a:picLocks noChangeAspect="1" noChangeArrowheads="1"/>
          </p:cNvPicPr>
          <p:nvPr>
            <p:custDataLst>
              <p:tags r:id="rId5"/>
            </p:custDataLst>
          </p:nvPr>
        </p:nvPicPr>
        <p:blipFill rotWithShape="1">
          <a:blip r:embed="rId20" cstate="print">
            <a:extLst>
              <a:ext uri="{28A0092B-C50C-407E-A947-70E740481C1C}">
                <a14:useLocalDpi xmlns:a14="http://schemas.microsoft.com/office/drawing/2010/main" val="0"/>
              </a:ext>
            </a:extLst>
          </a:blip>
          <a:srcRect t="9747" b="8558"/>
          <a:stretch/>
        </p:blipFill>
        <p:spPr bwMode="auto">
          <a:xfrm>
            <a:off x="3131840" y="2461205"/>
            <a:ext cx="1495598" cy="16287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LAMO\Desktop\Showpad Update\POS Pictures\Somersby\Fleece Blanket.jpg"/>
          <p:cNvPicPr>
            <a:picLocks noChangeAspect="1" noChangeArrowheads="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6475661" y="4370618"/>
            <a:ext cx="1897756" cy="16747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LAMO\Desktop\Showpad Update\POS Pictures\Somersby\Outdoor sign LED.jpg"/>
          <p:cNvPicPr>
            <a:picLocks noChangeAspect="1" noChangeArrowheads="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106984" y="2372553"/>
            <a:ext cx="2024856" cy="17261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p:cNvPicPr>
            <a:picLocks noChangeAspect="1" noChangeArrowheads="1"/>
          </p:cNvPicPr>
          <p:nvPr>
            <p:custDataLst>
              <p:tags r:id="rId8"/>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817100" y="2444391"/>
            <a:ext cx="1172987" cy="166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custDataLst>
              <p:tags r:id="rId9"/>
            </p:custDataLst>
          </p:nvPr>
        </p:nvPicPr>
        <p:blipFill rotWithShape="1">
          <a:blip r:embed="rId24" cstate="print">
            <a:extLst>
              <a:ext uri="{28A0092B-C50C-407E-A947-70E740481C1C}">
                <a14:useLocalDpi xmlns:a14="http://schemas.microsoft.com/office/drawing/2010/main" val="0"/>
              </a:ext>
            </a:extLst>
          </a:blip>
          <a:srcRect l="-6307" t="638" r="-6372" b="-116"/>
          <a:stretch/>
        </p:blipFill>
        <p:spPr bwMode="auto">
          <a:xfrm>
            <a:off x="6066810" y="2398185"/>
            <a:ext cx="3187012" cy="1674926"/>
          </a:xfrm>
          <a:prstGeom prs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custDataLst>
              <p:tags r:id="rId10"/>
            </p:custDataLst>
          </p:nvPr>
        </p:nvSpPr>
        <p:spPr>
          <a:xfrm>
            <a:off x="1090928" y="2068535"/>
            <a:ext cx="1797287" cy="307777"/>
          </a:xfrm>
          <a:prstGeom prst="rect">
            <a:avLst/>
          </a:prstGeom>
          <a:noFill/>
        </p:spPr>
        <p:txBody>
          <a:bodyPr wrap="none" rtlCol="0">
            <a:spAutoFit/>
          </a:bodyPr>
          <a:lstStyle/>
          <a:p>
            <a:r>
              <a:rPr lang="fr-FR" sz="1400" dirty="0" smtClean="0">
                <a:solidFill>
                  <a:schemeClr val="accent1"/>
                </a:solidFill>
              </a:rPr>
              <a:t>Enseigne lumineuse</a:t>
            </a:r>
            <a:endParaRPr lang="fr-FR" sz="1400" dirty="0">
              <a:solidFill>
                <a:schemeClr val="accent1"/>
              </a:solidFill>
            </a:endParaRPr>
          </a:p>
        </p:txBody>
      </p:sp>
      <p:sp>
        <p:nvSpPr>
          <p:cNvPr id="55" name="TextBox 54"/>
          <p:cNvSpPr txBox="1"/>
          <p:nvPr>
            <p:custDataLst>
              <p:tags r:id="rId11"/>
            </p:custDataLst>
          </p:nvPr>
        </p:nvSpPr>
        <p:spPr>
          <a:xfrm>
            <a:off x="248237" y="5522169"/>
            <a:ext cx="920445" cy="523220"/>
          </a:xfrm>
          <a:prstGeom prst="rect">
            <a:avLst/>
          </a:prstGeom>
          <a:noFill/>
        </p:spPr>
        <p:txBody>
          <a:bodyPr wrap="none" rtlCol="0">
            <a:spAutoFit/>
          </a:bodyPr>
          <a:lstStyle/>
          <a:p>
            <a:pPr algn="ctr"/>
            <a:r>
              <a:rPr lang="fr-FR" sz="1400" dirty="0" smtClean="0">
                <a:solidFill>
                  <a:schemeClr val="accent1"/>
                </a:solidFill>
              </a:rPr>
              <a:t>Drapeau </a:t>
            </a:r>
          </a:p>
          <a:p>
            <a:pPr algn="ctr"/>
            <a:r>
              <a:rPr lang="fr-FR" sz="1400" dirty="0" smtClean="0">
                <a:solidFill>
                  <a:schemeClr val="accent1"/>
                </a:solidFill>
              </a:rPr>
              <a:t>de plage</a:t>
            </a:r>
            <a:endParaRPr lang="fr-FR" sz="1400" dirty="0">
              <a:solidFill>
                <a:schemeClr val="accent1"/>
              </a:solidFill>
            </a:endParaRPr>
          </a:p>
        </p:txBody>
      </p:sp>
      <p:sp>
        <p:nvSpPr>
          <p:cNvPr id="56" name="TextBox 55"/>
          <p:cNvSpPr txBox="1"/>
          <p:nvPr>
            <p:custDataLst>
              <p:tags r:id="rId12"/>
            </p:custDataLst>
          </p:nvPr>
        </p:nvSpPr>
        <p:spPr>
          <a:xfrm>
            <a:off x="3261132" y="6045686"/>
            <a:ext cx="901208" cy="307777"/>
          </a:xfrm>
          <a:prstGeom prst="rect">
            <a:avLst/>
          </a:prstGeom>
          <a:noFill/>
        </p:spPr>
        <p:txBody>
          <a:bodyPr wrap="none" rtlCol="0">
            <a:spAutoFit/>
          </a:bodyPr>
          <a:lstStyle/>
          <a:p>
            <a:r>
              <a:rPr lang="fr-FR" sz="1400" dirty="0" smtClean="0">
                <a:solidFill>
                  <a:schemeClr val="accent1"/>
                </a:solidFill>
              </a:rPr>
              <a:t>Bannière</a:t>
            </a:r>
            <a:endParaRPr lang="fr-FR" sz="1400" dirty="0">
              <a:solidFill>
                <a:schemeClr val="accent1"/>
              </a:solidFill>
            </a:endParaRPr>
          </a:p>
        </p:txBody>
      </p:sp>
      <p:sp>
        <p:nvSpPr>
          <p:cNvPr id="57" name="TextBox 56"/>
          <p:cNvSpPr txBox="1"/>
          <p:nvPr>
            <p:custDataLst>
              <p:tags r:id="rId13"/>
            </p:custDataLst>
          </p:nvPr>
        </p:nvSpPr>
        <p:spPr>
          <a:xfrm>
            <a:off x="6272428" y="6045390"/>
            <a:ext cx="2304222" cy="307777"/>
          </a:xfrm>
          <a:prstGeom prst="rect">
            <a:avLst/>
          </a:prstGeom>
          <a:noFill/>
        </p:spPr>
        <p:txBody>
          <a:bodyPr wrap="square" rtlCol="0">
            <a:spAutoFit/>
          </a:bodyPr>
          <a:lstStyle/>
          <a:p>
            <a:pPr algn="ctr"/>
            <a:r>
              <a:rPr lang="fr-FR" sz="1400" dirty="0" smtClean="0">
                <a:solidFill>
                  <a:schemeClr val="accent1"/>
                </a:solidFill>
              </a:rPr>
              <a:t>Couverture en polaire</a:t>
            </a:r>
            <a:endParaRPr lang="fr-FR" sz="1400" dirty="0">
              <a:solidFill>
                <a:schemeClr val="accent1"/>
              </a:solidFill>
            </a:endParaRPr>
          </a:p>
        </p:txBody>
      </p:sp>
      <p:sp>
        <p:nvSpPr>
          <p:cNvPr id="58" name="TextBox 57"/>
          <p:cNvSpPr txBox="1"/>
          <p:nvPr>
            <p:custDataLst>
              <p:tags r:id="rId14"/>
            </p:custDataLst>
          </p:nvPr>
        </p:nvSpPr>
        <p:spPr>
          <a:xfrm>
            <a:off x="2727528" y="2068535"/>
            <a:ext cx="2304222" cy="307777"/>
          </a:xfrm>
          <a:prstGeom prst="rect">
            <a:avLst/>
          </a:prstGeom>
          <a:noFill/>
        </p:spPr>
        <p:txBody>
          <a:bodyPr wrap="square" rtlCol="0">
            <a:spAutoFit/>
          </a:bodyPr>
          <a:lstStyle/>
          <a:p>
            <a:pPr algn="ctr"/>
            <a:r>
              <a:rPr lang="en-GB" sz="1400" dirty="0" smtClean="0">
                <a:solidFill>
                  <a:schemeClr val="accent1"/>
                </a:solidFill>
              </a:rPr>
              <a:t>Transat</a:t>
            </a:r>
            <a:endParaRPr lang="en-GB" sz="1400" dirty="0">
              <a:solidFill>
                <a:schemeClr val="accent1"/>
              </a:solidFill>
            </a:endParaRPr>
          </a:p>
        </p:txBody>
      </p:sp>
      <p:sp>
        <p:nvSpPr>
          <p:cNvPr id="59" name="TextBox 58"/>
          <p:cNvSpPr txBox="1"/>
          <p:nvPr>
            <p:custDataLst>
              <p:tags r:id="rId15"/>
            </p:custDataLst>
          </p:nvPr>
        </p:nvSpPr>
        <p:spPr>
          <a:xfrm>
            <a:off x="4251482" y="2068535"/>
            <a:ext cx="2304222" cy="307777"/>
          </a:xfrm>
          <a:prstGeom prst="rect">
            <a:avLst/>
          </a:prstGeom>
          <a:noFill/>
        </p:spPr>
        <p:txBody>
          <a:bodyPr wrap="square" rtlCol="0">
            <a:spAutoFit/>
          </a:bodyPr>
          <a:lstStyle/>
          <a:p>
            <a:pPr algn="ctr"/>
            <a:r>
              <a:rPr lang="en-GB" sz="1400" dirty="0" smtClean="0">
                <a:solidFill>
                  <a:schemeClr val="accent1"/>
                </a:solidFill>
              </a:rPr>
              <a:t>Pouf</a:t>
            </a:r>
            <a:endParaRPr lang="en-GB" sz="1400" dirty="0">
              <a:solidFill>
                <a:schemeClr val="accent1"/>
              </a:solidFill>
            </a:endParaRPr>
          </a:p>
        </p:txBody>
      </p:sp>
      <p:sp>
        <p:nvSpPr>
          <p:cNvPr id="60" name="TextBox 59"/>
          <p:cNvSpPr txBox="1"/>
          <p:nvPr>
            <p:custDataLst>
              <p:tags r:id="rId16"/>
            </p:custDataLst>
          </p:nvPr>
        </p:nvSpPr>
        <p:spPr>
          <a:xfrm>
            <a:off x="6508205" y="2068535"/>
            <a:ext cx="2304222" cy="307777"/>
          </a:xfrm>
          <a:prstGeom prst="rect">
            <a:avLst/>
          </a:prstGeom>
          <a:noFill/>
        </p:spPr>
        <p:txBody>
          <a:bodyPr wrap="square" rtlCol="0">
            <a:spAutoFit/>
          </a:bodyPr>
          <a:lstStyle/>
          <a:p>
            <a:pPr algn="ctr"/>
            <a:r>
              <a:rPr lang="en-GB" sz="1400" dirty="0" smtClean="0">
                <a:solidFill>
                  <a:schemeClr val="accent1"/>
                </a:solidFill>
              </a:rPr>
              <a:t>Parasols</a:t>
            </a:r>
            <a:endParaRPr lang="en-GB" sz="1400" dirty="0">
              <a:solidFill>
                <a:schemeClr val="accent1"/>
              </a:solidFill>
            </a:endParaRPr>
          </a:p>
        </p:txBody>
      </p:sp>
    </p:spTree>
    <p:extLst>
      <p:ext uri="{BB962C8B-B14F-4D97-AF65-F5344CB8AC3E}">
        <p14:creationId xmlns:p14="http://schemas.microsoft.com/office/powerpoint/2010/main" val="377281060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25" cstate="print"/>
          <a:stretch>
            <a:fillRect/>
          </a:stretch>
        </p:blipFill>
        <p:spPr>
          <a:xfrm>
            <a:off x="1259632" y="5095194"/>
            <a:ext cx="3118488" cy="1247394"/>
          </a:xfrm>
          <a:prstGeom prst="rect">
            <a:avLst/>
          </a:prstGeom>
        </p:spPr>
      </p:pic>
      <p:pic>
        <p:nvPicPr>
          <p:cNvPr id="3" name="Picture 3" descr="C:\Users\LAMO\Desktop\Showpad Update\POS Pictures\Somersby\Bottle Display.jpg"/>
          <p:cNvPicPr>
            <a:picLocks noChangeAspect="1" noChangeArrowheads="1"/>
          </p:cNvPicPr>
          <p:nvPr>
            <p:custDataLst>
              <p:tags r:id="rId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644008" y="5009503"/>
            <a:ext cx="947082" cy="1418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LAMO\Desktop\Showpad Update\POS Pictures\Somersby\Chalkboard Wall.jpg"/>
          <p:cNvPicPr>
            <a:picLocks noChangeAspect="1" noChangeArrowheads="1"/>
          </p:cNvPicPr>
          <p:nvPr>
            <p:custDataLst>
              <p:tags r:id="rId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3033928" y="2566582"/>
            <a:ext cx="1350671" cy="1942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LAMO\Desktop\Showpad Update\POS Pictures\Somersby\Ice Bucket Plastic.jpg"/>
          <p:cNvPicPr>
            <a:picLocks noChangeAspect="1" noChangeArrowheads="1"/>
          </p:cNvPicPr>
          <p:nvPr>
            <p:custDataLst>
              <p:tags r:id="rId4"/>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4480580" y="3068960"/>
            <a:ext cx="1220788" cy="1087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Users\LAMO\Desktop\Showpad Update\POS Pictures\Somersby\Waiters Tray Plastic.jpg"/>
          <p:cNvPicPr>
            <a:picLocks noChangeAspect="1" noChangeArrowheads="1"/>
          </p:cNvPicPr>
          <p:nvPr>
            <p:custDataLst>
              <p:tags r:id="rId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043608" y="2566581"/>
            <a:ext cx="1990953" cy="1942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LAMO\Desktop\Showpad Update\POS Pictures\Somersby\T-shirt.jpg"/>
          <p:cNvPicPr>
            <a:picLocks noChangeAspect="1" noChangeArrowheads="1"/>
          </p:cNvPicPr>
          <p:nvPr>
            <p:custDataLst>
              <p:tags r:id="rId6"/>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5820229" y="2887672"/>
            <a:ext cx="1217209" cy="1427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LAMO\Desktop\Showpad Update\Somersby\7. Product Info\Packshots\Other\Somersby Draught Font.jpg"/>
          <p:cNvPicPr>
            <a:picLocks noChangeAspect="1" noChangeArrowheads="1"/>
          </p:cNvPicPr>
          <p:nvPr>
            <p:custDataLst>
              <p:tags r:id="rId7"/>
            </p:custDataLst>
          </p:nvPr>
        </p:nvPicPr>
        <p:blipFill rotWithShape="1">
          <a:blip r:embed="rId31" cstate="print">
            <a:extLst>
              <a:ext uri="{28A0092B-C50C-407E-A947-70E740481C1C}">
                <a14:useLocalDpi xmlns:a14="http://schemas.microsoft.com/office/drawing/2010/main" val="0"/>
              </a:ext>
            </a:extLst>
          </a:blip>
          <a:srcRect l="2236"/>
          <a:stretch/>
        </p:blipFill>
        <p:spPr bwMode="auto">
          <a:xfrm>
            <a:off x="0" y="1353033"/>
            <a:ext cx="1092608" cy="5088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Glass 25cl_CMYK"/>
          <p:cNvPicPr>
            <a:picLocks noChangeAspect="1" noChangeArrowheads="1"/>
          </p:cNvPicPr>
          <p:nvPr>
            <p:custDataLst>
              <p:tags r:id="rId8"/>
            </p:custDataLst>
          </p:nvPr>
        </p:nvPicPr>
        <p:blipFill>
          <a:blip r:embed="rId32" cstate="print">
            <a:clrChange>
              <a:clrFrom>
                <a:srgbClr val="FDFDFD"/>
              </a:clrFrom>
              <a:clrTo>
                <a:srgbClr val="FDFDFD">
                  <a:alpha val="0"/>
                </a:srgbClr>
              </a:clrTo>
            </a:clrChange>
          </a:blip>
          <a:srcRect l="28993" t="33005" r="28819" b="8455"/>
          <a:stretch>
            <a:fillRect/>
          </a:stretch>
        </p:blipFill>
        <p:spPr bwMode="auto">
          <a:xfrm>
            <a:off x="6126756" y="4559561"/>
            <a:ext cx="878621" cy="1716481"/>
          </a:xfrm>
          <a:prstGeom prst="rect">
            <a:avLst/>
          </a:prstGeom>
          <a:noFill/>
          <a:ln w="9525">
            <a:noFill/>
            <a:miter lim="800000"/>
            <a:headEnd/>
            <a:tailEnd/>
          </a:ln>
        </p:spPr>
      </p:pic>
      <p:pic>
        <p:nvPicPr>
          <p:cNvPr id="11" name="Picture 18" descr="7393_Coaster(1)"/>
          <p:cNvPicPr>
            <a:picLocks noChangeAspect="1" noChangeArrowheads="1"/>
          </p:cNvPicPr>
          <p:nvPr>
            <p:custDataLst>
              <p:tags r:id="rId9"/>
            </p:custDataLst>
          </p:nvPr>
        </p:nvPicPr>
        <p:blipFill>
          <a:blip r:embed="rId33" cstate="print">
            <a:clrChange>
              <a:clrFrom>
                <a:srgbClr val="FFFFFF"/>
              </a:clrFrom>
              <a:clrTo>
                <a:srgbClr val="FFFFFF">
                  <a:alpha val="0"/>
                </a:srgbClr>
              </a:clrTo>
            </a:clrChange>
          </a:blip>
          <a:srcRect l="11192" t="33522" r="11646" b="29904"/>
          <a:stretch>
            <a:fillRect/>
          </a:stretch>
        </p:blipFill>
        <p:spPr bwMode="auto">
          <a:xfrm>
            <a:off x="4644008" y="1890041"/>
            <a:ext cx="2099386" cy="994346"/>
          </a:xfrm>
          <a:prstGeom prst="rect">
            <a:avLst/>
          </a:prstGeom>
          <a:noFill/>
          <a:ln w="9525">
            <a:noFill/>
            <a:miter lim="800000"/>
            <a:headEnd/>
            <a:tailEnd/>
          </a:ln>
        </p:spPr>
      </p:pic>
      <p:sp>
        <p:nvSpPr>
          <p:cNvPr id="12" name="Title 11"/>
          <p:cNvSpPr>
            <a:spLocks noGrp="1"/>
          </p:cNvSpPr>
          <p:nvPr>
            <p:ph type="title"/>
            <p:custDataLst>
              <p:tags r:id="rId10"/>
            </p:custDataLst>
          </p:nvPr>
        </p:nvSpPr>
        <p:spPr/>
        <p:txBody>
          <a:bodyPr/>
          <a:lstStyle/>
          <a:p>
            <a:r>
              <a:rPr lang="fr-FR" sz="2200" dirty="0" smtClean="0"/>
              <a:t>VOLET COMMERCIAL </a:t>
            </a:r>
            <a:r>
              <a:rPr lang="fr-FR" sz="2200" dirty="0" smtClean="0">
                <a:solidFill>
                  <a:srgbClr val="00562C"/>
                </a:solidFill>
              </a:rPr>
              <a:t>: Grand catalogue d’éléments de visibilité intérieure</a:t>
            </a:r>
            <a:endParaRPr lang="fr-FR" dirty="0"/>
          </a:p>
        </p:txBody>
      </p:sp>
      <p:pic>
        <p:nvPicPr>
          <p:cNvPr id="8194" name="Picture 2" descr="G:\cisa\marketing\Somersby\2016\Student Promotion\Somersby Pitcher.jpg"/>
          <p:cNvPicPr>
            <a:picLocks noChangeAspect="1" noChangeArrowheads="1"/>
          </p:cNvPicPr>
          <p:nvPr>
            <p:custDataLst>
              <p:tags r:id="rId11"/>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7087999" y="4418356"/>
            <a:ext cx="1853863" cy="220443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custDataLst>
              <p:tags r:id="rId12"/>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7176241" y="1977854"/>
            <a:ext cx="1677378" cy="235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custDataLst>
              <p:tags r:id="rId13"/>
            </p:custDataLst>
          </p:nvPr>
        </p:nvSpPr>
        <p:spPr>
          <a:xfrm>
            <a:off x="157743" y="6344370"/>
            <a:ext cx="752129" cy="307777"/>
          </a:xfrm>
          <a:prstGeom prst="rect">
            <a:avLst/>
          </a:prstGeom>
          <a:noFill/>
        </p:spPr>
        <p:txBody>
          <a:bodyPr wrap="none" rtlCol="0">
            <a:spAutoFit/>
          </a:bodyPr>
          <a:lstStyle/>
          <a:p>
            <a:pPr algn="ctr"/>
            <a:r>
              <a:rPr lang="en-GB" sz="1400" dirty="0" err="1" smtClean="0">
                <a:solidFill>
                  <a:schemeClr val="accent1"/>
                </a:solidFill>
              </a:rPr>
              <a:t>Pompe</a:t>
            </a:r>
            <a:endParaRPr lang="en-GB" sz="1400" dirty="0">
              <a:solidFill>
                <a:schemeClr val="accent1"/>
              </a:solidFill>
            </a:endParaRPr>
          </a:p>
        </p:txBody>
      </p:sp>
      <p:sp>
        <p:nvSpPr>
          <p:cNvPr id="16" name="TextBox 15"/>
          <p:cNvSpPr txBox="1"/>
          <p:nvPr>
            <p:custDataLst>
              <p:tags r:id="rId14"/>
            </p:custDataLst>
          </p:nvPr>
        </p:nvSpPr>
        <p:spPr>
          <a:xfrm>
            <a:off x="1642981" y="2213585"/>
            <a:ext cx="792205" cy="307777"/>
          </a:xfrm>
          <a:prstGeom prst="rect">
            <a:avLst/>
          </a:prstGeom>
          <a:noFill/>
        </p:spPr>
        <p:txBody>
          <a:bodyPr wrap="none" rtlCol="0">
            <a:spAutoFit/>
          </a:bodyPr>
          <a:lstStyle/>
          <a:p>
            <a:pPr algn="ctr"/>
            <a:r>
              <a:rPr lang="en-GB" sz="1400" dirty="0" smtClean="0">
                <a:solidFill>
                  <a:schemeClr val="accent1"/>
                </a:solidFill>
              </a:rPr>
              <a:t>Plateau</a:t>
            </a:r>
            <a:endParaRPr lang="en-GB" sz="1400" dirty="0">
              <a:solidFill>
                <a:schemeClr val="accent1"/>
              </a:solidFill>
            </a:endParaRPr>
          </a:p>
        </p:txBody>
      </p:sp>
      <p:sp>
        <p:nvSpPr>
          <p:cNvPr id="17" name="TextBox 16"/>
          <p:cNvSpPr txBox="1"/>
          <p:nvPr>
            <p:custDataLst>
              <p:tags r:id="rId15"/>
            </p:custDataLst>
          </p:nvPr>
        </p:nvSpPr>
        <p:spPr>
          <a:xfrm>
            <a:off x="3129940" y="2257127"/>
            <a:ext cx="1158651" cy="307777"/>
          </a:xfrm>
          <a:prstGeom prst="rect">
            <a:avLst/>
          </a:prstGeom>
          <a:noFill/>
        </p:spPr>
        <p:txBody>
          <a:bodyPr wrap="none" rtlCol="0">
            <a:spAutoFit/>
          </a:bodyPr>
          <a:lstStyle/>
          <a:p>
            <a:pPr algn="ctr"/>
            <a:r>
              <a:rPr lang="en-GB" sz="1400" dirty="0" smtClean="0">
                <a:solidFill>
                  <a:schemeClr val="accent1"/>
                </a:solidFill>
              </a:rPr>
              <a:t>Tableau noir</a:t>
            </a:r>
            <a:endParaRPr lang="en-GB" sz="1400" dirty="0">
              <a:solidFill>
                <a:schemeClr val="accent1"/>
              </a:solidFill>
            </a:endParaRPr>
          </a:p>
        </p:txBody>
      </p:sp>
      <p:sp>
        <p:nvSpPr>
          <p:cNvPr id="18" name="TextBox 17"/>
          <p:cNvSpPr txBox="1"/>
          <p:nvPr>
            <p:custDataLst>
              <p:tags r:id="rId16"/>
            </p:custDataLst>
          </p:nvPr>
        </p:nvSpPr>
        <p:spPr>
          <a:xfrm>
            <a:off x="5163751" y="1649787"/>
            <a:ext cx="1059906" cy="307777"/>
          </a:xfrm>
          <a:prstGeom prst="rect">
            <a:avLst/>
          </a:prstGeom>
          <a:noFill/>
        </p:spPr>
        <p:txBody>
          <a:bodyPr wrap="none" rtlCol="0">
            <a:spAutoFit/>
          </a:bodyPr>
          <a:lstStyle/>
          <a:p>
            <a:pPr algn="ctr"/>
            <a:r>
              <a:rPr lang="en-GB" sz="1400" dirty="0" err="1" smtClean="0">
                <a:solidFill>
                  <a:schemeClr val="accent1"/>
                </a:solidFill>
              </a:rPr>
              <a:t>Sous-verre</a:t>
            </a:r>
            <a:endParaRPr lang="en-GB" sz="1400" dirty="0">
              <a:solidFill>
                <a:schemeClr val="accent1"/>
              </a:solidFill>
            </a:endParaRPr>
          </a:p>
        </p:txBody>
      </p:sp>
      <p:sp>
        <p:nvSpPr>
          <p:cNvPr id="19" name="TextBox 18"/>
          <p:cNvSpPr txBox="1"/>
          <p:nvPr>
            <p:custDataLst>
              <p:tags r:id="rId17"/>
            </p:custDataLst>
          </p:nvPr>
        </p:nvSpPr>
        <p:spPr>
          <a:xfrm>
            <a:off x="7650119" y="1708428"/>
            <a:ext cx="729623" cy="307777"/>
          </a:xfrm>
          <a:prstGeom prst="rect">
            <a:avLst/>
          </a:prstGeom>
          <a:noFill/>
        </p:spPr>
        <p:txBody>
          <a:bodyPr wrap="none" rtlCol="0">
            <a:spAutoFit/>
          </a:bodyPr>
          <a:lstStyle/>
          <a:p>
            <a:pPr algn="ctr"/>
            <a:r>
              <a:rPr lang="en-GB" sz="1400" dirty="0" err="1" smtClean="0">
                <a:solidFill>
                  <a:schemeClr val="accent1"/>
                </a:solidFill>
              </a:rPr>
              <a:t>Affiche</a:t>
            </a:r>
            <a:endParaRPr lang="en-GB" sz="1400" dirty="0">
              <a:solidFill>
                <a:schemeClr val="accent1"/>
              </a:solidFill>
            </a:endParaRPr>
          </a:p>
        </p:txBody>
      </p:sp>
      <p:sp>
        <p:nvSpPr>
          <p:cNvPr id="20" name="TextBox 19"/>
          <p:cNvSpPr txBox="1"/>
          <p:nvPr>
            <p:custDataLst>
              <p:tags r:id="rId18"/>
            </p:custDataLst>
          </p:nvPr>
        </p:nvSpPr>
        <p:spPr>
          <a:xfrm>
            <a:off x="4476065" y="4201343"/>
            <a:ext cx="1229824" cy="307777"/>
          </a:xfrm>
          <a:prstGeom prst="rect">
            <a:avLst/>
          </a:prstGeom>
          <a:noFill/>
        </p:spPr>
        <p:txBody>
          <a:bodyPr wrap="none" rtlCol="0">
            <a:spAutoFit/>
          </a:bodyPr>
          <a:lstStyle/>
          <a:p>
            <a:pPr algn="ctr"/>
            <a:r>
              <a:rPr lang="en-GB" sz="1400" dirty="0" err="1" smtClean="0">
                <a:solidFill>
                  <a:schemeClr val="accent1"/>
                </a:solidFill>
              </a:rPr>
              <a:t>Seau</a:t>
            </a:r>
            <a:r>
              <a:rPr lang="en-GB" sz="1400" dirty="0" smtClean="0">
                <a:solidFill>
                  <a:schemeClr val="accent1"/>
                </a:solidFill>
              </a:rPr>
              <a:t> à glace</a:t>
            </a:r>
            <a:endParaRPr lang="en-GB" sz="1400" dirty="0">
              <a:solidFill>
                <a:schemeClr val="accent1"/>
              </a:solidFill>
            </a:endParaRPr>
          </a:p>
        </p:txBody>
      </p:sp>
      <p:sp>
        <p:nvSpPr>
          <p:cNvPr id="21" name="TextBox 20"/>
          <p:cNvSpPr txBox="1"/>
          <p:nvPr>
            <p:custDataLst>
              <p:tags r:id="rId19"/>
            </p:custDataLst>
          </p:nvPr>
        </p:nvSpPr>
        <p:spPr>
          <a:xfrm>
            <a:off x="4279022" y="6344370"/>
            <a:ext cx="1677061" cy="307777"/>
          </a:xfrm>
          <a:prstGeom prst="rect">
            <a:avLst/>
          </a:prstGeom>
          <a:noFill/>
        </p:spPr>
        <p:txBody>
          <a:bodyPr wrap="none" rtlCol="0">
            <a:spAutoFit/>
          </a:bodyPr>
          <a:lstStyle/>
          <a:p>
            <a:pPr algn="ctr"/>
            <a:r>
              <a:rPr lang="en-GB" sz="1400" dirty="0" smtClean="0">
                <a:solidFill>
                  <a:schemeClr val="accent1"/>
                </a:solidFill>
              </a:rPr>
              <a:t>Support à </a:t>
            </a:r>
            <a:r>
              <a:rPr lang="en-GB" sz="1400" dirty="0" err="1" smtClean="0">
                <a:solidFill>
                  <a:schemeClr val="accent1"/>
                </a:solidFill>
              </a:rPr>
              <a:t>bouteille</a:t>
            </a:r>
            <a:endParaRPr lang="en-GB" sz="1400" dirty="0">
              <a:solidFill>
                <a:schemeClr val="accent1"/>
              </a:solidFill>
            </a:endParaRPr>
          </a:p>
        </p:txBody>
      </p:sp>
      <p:sp>
        <p:nvSpPr>
          <p:cNvPr id="22" name="TextBox 21"/>
          <p:cNvSpPr txBox="1"/>
          <p:nvPr>
            <p:custDataLst>
              <p:tags r:id="rId20"/>
            </p:custDataLst>
          </p:nvPr>
        </p:nvSpPr>
        <p:spPr>
          <a:xfrm>
            <a:off x="6244200" y="6344370"/>
            <a:ext cx="612412" cy="307777"/>
          </a:xfrm>
          <a:prstGeom prst="rect">
            <a:avLst/>
          </a:prstGeom>
          <a:noFill/>
        </p:spPr>
        <p:txBody>
          <a:bodyPr wrap="none" rtlCol="0">
            <a:spAutoFit/>
          </a:bodyPr>
          <a:lstStyle/>
          <a:p>
            <a:pPr algn="ctr"/>
            <a:r>
              <a:rPr lang="en-GB" sz="1400" dirty="0" err="1" smtClean="0">
                <a:solidFill>
                  <a:schemeClr val="accent1"/>
                </a:solidFill>
              </a:rPr>
              <a:t>Verre</a:t>
            </a:r>
            <a:endParaRPr lang="en-GB" sz="1400" dirty="0">
              <a:solidFill>
                <a:schemeClr val="accent1"/>
              </a:solidFill>
            </a:endParaRPr>
          </a:p>
        </p:txBody>
      </p:sp>
      <p:sp>
        <p:nvSpPr>
          <p:cNvPr id="23" name="TextBox 22"/>
          <p:cNvSpPr txBox="1"/>
          <p:nvPr>
            <p:custDataLst>
              <p:tags r:id="rId21"/>
            </p:custDataLst>
          </p:nvPr>
        </p:nvSpPr>
        <p:spPr>
          <a:xfrm>
            <a:off x="7335900" y="6344370"/>
            <a:ext cx="1358064" cy="307777"/>
          </a:xfrm>
          <a:prstGeom prst="rect">
            <a:avLst/>
          </a:prstGeom>
          <a:noFill/>
        </p:spPr>
        <p:txBody>
          <a:bodyPr wrap="none" rtlCol="0">
            <a:spAutoFit/>
          </a:bodyPr>
          <a:lstStyle/>
          <a:p>
            <a:pPr algn="ctr"/>
            <a:r>
              <a:rPr lang="en-GB" sz="1400" dirty="0" smtClean="0">
                <a:solidFill>
                  <a:schemeClr val="accent1"/>
                </a:solidFill>
              </a:rPr>
              <a:t>Carafe de 1,5 l</a:t>
            </a:r>
            <a:endParaRPr lang="en-GB" sz="1400" dirty="0">
              <a:solidFill>
                <a:schemeClr val="accent1"/>
              </a:solidFill>
            </a:endParaRPr>
          </a:p>
        </p:txBody>
      </p:sp>
      <p:sp>
        <p:nvSpPr>
          <p:cNvPr id="24" name="TextBox 23"/>
          <p:cNvSpPr txBox="1"/>
          <p:nvPr>
            <p:custDataLst>
              <p:tags r:id="rId22"/>
            </p:custDataLst>
          </p:nvPr>
        </p:nvSpPr>
        <p:spPr>
          <a:xfrm>
            <a:off x="2025553" y="6344370"/>
            <a:ext cx="1586653" cy="307777"/>
          </a:xfrm>
          <a:prstGeom prst="rect">
            <a:avLst/>
          </a:prstGeom>
          <a:noFill/>
        </p:spPr>
        <p:txBody>
          <a:bodyPr wrap="none" rtlCol="0">
            <a:spAutoFit/>
          </a:bodyPr>
          <a:lstStyle/>
          <a:p>
            <a:pPr algn="ctr"/>
            <a:r>
              <a:rPr lang="en-GB" sz="1400" dirty="0" err="1" smtClean="0">
                <a:solidFill>
                  <a:schemeClr val="accent1"/>
                </a:solidFill>
              </a:rPr>
              <a:t>Tapis</a:t>
            </a:r>
            <a:r>
              <a:rPr lang="en-GB" sz="1400" dirty="0" smtClean="0">
                <a:solidFill>
                  <a:schemeClr val="accent1"/>
                </a:solidFill>
              </a:rPr>
              <a:t> de </a:t>
            </a:r>
            <a:r>
              <a:rPr lang="en-GB" sz="1400" dirty="0" err="1" smtClean="0">
                <a:solidFill>
                  <a:schemeClr val="accent1"/>
                </a:solidFill>
              </a:rPr>
              <a:t>comptoir</a:t>
            </a:r>
            <a:endParaRPr lang="en-GB" sz="1400" dirty="0">
              <a:solidFill>
                <a:schemeClr val="accent1"/>
              </a:solidFill>
            </a:endParaRPr>
          </a:p>
        </p:txBody>
      </p:sp>
      <p:sp>
        <p:nvSpPr>
          <p:cNvPr id="25" name="TextBox 24"/>
          <p:cNvSpPr txBox="1"/>
          <p:nvPr>
            <p:custDataLst>
              <p:tags r:id="rId23"/>
            </p:custDataLst>
          </p:nvPr>
        </p:nvSpPr>
        <p:spPr>
          <a:xfrm>
            <a:off x="6044912" y="4200814"/>
            <a:ext cx="767839" cy="307777"/>
          </a:xfrm>
          <a:prstGeom prst="rect">
            <a:avLst/>
          </a:prstGeom>
          <a:noFill/>
        </p:spPr>
        <p:txBody>
          <a:bodyPr wrap="none" rtlCol="0">
            <a:spAutoFit/>
          </a:bodyPr>
          <a:lstStyle/>
          <a:p>
            <a:pPr algn="ctr"/>
            <a:r>
              <a:rPr lang="en-GB" sz="1400" dirty="0" smtClean="0">
                <a:solidFill>
                  <a:schemeClr val="accent1"/>
                </a:solidFill>
              </a:rPr>
              <a:t>T-shirt</a:t>
            </a:r>
            <a:endParaRPr lang="en-GB" sz="1400" dirty="0">
              <a:solidFill>
                <a:schemeClr val="accent1"/>
              </a:solidFill>
            </a:endParaRPr>
          </a:p>
        </p:txBody>
      </p:sp>
    </p:spTree>
    <p:extLst>
      <p:ext uri="{BB962C8B-B14F-4D97-AF65-F5344CB8AC3E}">
        <p14:creationId xmlns:p14="http://schemas.microsoft.com/office/powerpoint/2010/main" val="2346747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custDataLst>
              <p:tags r:id="rId1"/>
            </p:custDataLst>
          </p:nvPr>
        </p:nvSpPr>
        <p:spPr/>
        <p:txBody>
          <a:bodyPr/>
          <a:lstStyle/>
          <a:p>
            <a:r>
              <a:rPr lang="en-US" altLang="fr-FR"/>
              <a:t>PAGE </a:t>
            </a:r>
            <a:fld id="{F88DC466-2C5C-4414-B59A-66C24DB5C253}" type="slidenum">
              <a:rPr lang="en-US" altLang="fr-FR"/>
              <a:pPr/>
              <a:t>17</a:t>
            </a:fld>
            <a:endParaRPr lang="en-US" altLang="fr-FR"/>
          </a:p>
        </p:txBody>
      </p:sp>
      <p:sp>
        <p:nvSpPr>
          <p:cNvPr id="132098" name="Rectangle 2"/>
          <p:cNvSpPr>
            <a:spLocks noChangeArrowheads="1"/>
          </p:cNvSpPr>
          <p:nvPr>
            <p:custDataLst>
              <p:tags r:id="rId2"/>
            </p:custDataLst>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a:lnSpc>
                <a:spcPct val="93000"/>
              </a:lnSpc>
            </a:pPr>
            <a:r>
              <a:rPr lang="en-GB" altLang="fr-FR" sz="5700">
                <a:solidFill>
                  <a:srgbClr val="FFFFFF"/>
                </a:solidFill>
              </a:rPr>
              <a:t/>
            </a:r>
            <a:br>
              <a:rPr lang="en-GB" altLang="fr-FR" sz="5700">
                <a:solidFill>
                  <a:srgbClr val="FFFFFF"/>
                </a:solidFill>
              </a:rPr>
            </a:br>
            <a:r>
              <a:rPr lang="en-GB" altLang="fr-FR" sz="5700">
                <a:solidFill>
                  <a:srgbClr val="FFFFFF"/>
                </a:solidFill>
              </a:rPr>
              <a:t/>
            </a:r>
            <a:br>
              <a:rPr lang="en-GB" altLang="fr-FR" sz="5700">
                <a:solidFill>
                  <a:srgbClr val="FFFFFF"/>
                </a:solidFill>
              </a:rPr>
            </a:br>
            <a:r>
              <a:rPr lang="en-GB" altLang="fr-FR" sz="5700">
                <a:solidFill>
                  <a:srgbClr val="FFFFFF"/>
                </a:solidFill>
              </a:rPr>
              <a:t>Somersby </a:t>
            </a:r>
            <a:br>
              <a:rPr lang="en-GB" altLang="fr-FR" sz="5700">
                <a:solidFill>
                  <a:srgbClr val="FFFFFF"/>
                </a:solidFill>
              </a:rPr>
            </a:br>
            <a:r>
              <a:rPr lang="en-GB" altLang="fr-FR" sz="3500">
                <a:solidFill>
                  <a:srgbClr val="FFFFFF"/>
                </a:solidFill>
              </a:rPr>
              <a:t>Channel Segmentation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
          <p:cNvSpPr>
            <a:spLocks noGrp="1"/>
          </p:cNvSpPr>
          <p:nvPr>
            <p:ph type="sldNum" sz="quarter" idx="12"/>
            <p:custDataLst>
              <p:tags r:id="rId1"/>
            </p:custDataLst>
          </p:nvPr>
        </p:nvSpPr>
        <p:spPr/>
        <p:txBody>
          <a:bodyPr/>
          <a:lstStyle/>
          <a:p>
            <a:r>
              <a:rPr lang="en-US" altLang="fr-FR"/>
              <a:t>PAGE </a:t>
            </a:r>
            <a:fld id="{50C35DD3-D4FD-4D8D-B1A8-E11510264600}" type="slidenum">
              <a:rPr lang="en-US" altLang="fr-FR"/>
              <a:pPr/>
              <a:t>18</a:t>
            </a:fld>
            <a:endParaRPr lang="en-US" altLang="fr-FR"/>
          </a:p>
        </p:txBody>
      </p:sp>
      <p:sp>
        <p:nvSpPr>
          <p:cNvPr id="133122" name="Rectangle 2"/>
          <p:cNvSpPr>
            <a:spLocks noGrp="1" noChangeArrowheads="1"/>
          </p:cNvSpPr>
          <p:nvPr>
            <p:ph type="title"/>
            <p:custDataLst>
              <p:tags r:id="rId2"/>
            </p:custDataLst>
          </p:nvPr>
        </p:nvSpPr>
        <p:spPr>
          <a:xfrm>
            <a:off x="914400" y="361950"/>
            <a:ext cx="8229600" cy="706438"/>
          </a:xfrm>
          <a:noFill/>
          <a:ln/>
        </p:spPr>
        <p:txBody>
          <a:bodyPr/>
          <a:lstStyle/>
          <a:p>
            <a:r>
              <a:rPr lang="en-GB" altLang="fr-FR" sz="1800"/>
              <a:t>Channel segmentation Belgium</a:t>
            </a:r>
          </a:p>
        </p:txBody>
      </p:sp>
      <p:sp>
        <p:nvSpPr>
          <p:cNvPr id="133123" name="Rectangle 3"/>
          <p:cNvSpPr>
            <a:spLocks noChangeArrowheads="1"/>
          </p:cNvSpPr>
          <p:nvPr>
            <p:custDataLst>
              <p:tags r:id="rId3"/>
            </p:custDataLst>
          </p:nvPr>
        </p:nvSpPr>
        <p:spPr bwMode="gray">
          <a:xfrm>
            <a:off x="1179513" y="2352675"/>
            <a:ext cx="9366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1.</a:t>
            </a:r>
            <a:r>
              <a:rPr lang="en-GB" altLang="fr-FR" sz="1000" b="1">
                <a:solidFill>
                  <a:schemeClr val="tx1"/>
                </a:solidFill>
                <a:cs typeface="Arial" pitchFamily="34" charset="0"/>
              </a:rPr>
              <a:t>Drinking</a:t>
            </a:r>
          </a:p>
        </p:txBody>
      </p:sp>
      <p:sp>
        <p:nvSpPr>
          <p:cNvPr id="133124" name="Rectangle 4"/>
          <p:cNvSpPr>
            <a:spLocks noChangeArrowheads="1"/>
          </p:cNvSpPr>
          <p:nvPr>
            <p:custDataLst>
              <p:tags r:id="rId4"/>
            </p:custDataLst>
          </p:nvPr>
        </p:nvSpPr>
        <p:spPr bwMode="gray">
          <a:xfrm>
            <a:off x="2403475" y="2352675"/>
            <a:ext cx="844550"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2.</a:t>
            </a:r>
            <a:r>
              <a:rPr lang="en-GB" altLang="fr-FR" sz="1000" b="1">
                <a:solidFill>
                  <a:schemeClr val="tx1"/>
                </a:solidFill>
                <a:cs typeface="Arial" pitchFamily="34" charset="0"/>
              </a:rPr>
              <a:t>Eating</a:t>
            </a:r>
          </a:p>
        </p:txBody>
      </p:sp>
      <p:sp>
        <p:nvSpPr>
          <p:cNvPr id="133125" name="Rectangle 5"/>
          <p:cNvSpPr>
            <a:spLocks noChangeArrowheads="1"/>
          </p:cNvSpPr>
          <p:nvPr>
            <p:custDataLst>
              <p:tags r:id="rId5"/>
            </p:custDataLst>
          </p:nvPr>
        </p:nvSpPr>
        <p:spPr bwMode="gray">
          <a:xfrm>
            <a:off x="3411538" y="2352675"/>
            <a:ext cx="75247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3.</a:t>
            </a:r>
            <a:r>
              <a:rPr lang="en-GB" altLang="fr-FR" sz="1000" b="1">
                <a:solidFill>
                  <a:schemeClr val="tx1"/>
                </a:solidFill>
                <a:cs typeface="Arial" pitchFamily="34" charset="0"/>
              </a:rPr>
              <a:t>Entertainment</a:t>
            </a:r>
          </a:p>
        </p:txBody>
      </p:sp>
      <p:sp>
        <p:nvSpPr>
          <p:cNvPr id="133126" name="Rectangle 6"/>
          <p:cNvSpPr>
            <a:spLocks noChangeArrowheads="1"/>
          </p:cNvSpPr>
          <p:nvPr>
            <p:custDataLst>
              <p:tags r:id="rId6"/>
            </p:custDataLst>
          </p:nvPr>
        </p:nvSpPr>
        <p:spPr bwMode="gray">
          <a:xfrm>
            <a:off x="4348163" y="2352675"/>
            <a:ext cx="877887"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4.</a:t>
            </a:r>
            <a:r>
              <a:rPr lang="en-GB" altLang="fr-FR" sz="1000" b="1">
                <a:solidFill>
                  <a:schemeClr val="tx1"/>
                </a:solidFill>
                <a:cs typeface="Arial" pitchFamily="34" charset="0"/>
              </a:rPr>
              <a:t>Lodging &amp; Travel</a:t>
            </a:r>
          </a:p>
        </p:txBody>
      </p:sp>
      <p:sp>
        <p:nvSpPr>
          <p:cNvPr id="133127" name="Rectangle 7"/>
          <p:cNvSpPr>
            <a:spLocks noChangeArrowheads="1"/>
          </p:cNvSpPr>
          <p:nvPr>
            <p:custDataLst>
              <p:tags r:id="rId7"/>
            </p:custDataLst>
          </p:nvPr>
        </p:nvSpPr>
        <p:spPr bwMode="gray">
          <a:xfrm>
            <a:off x="5356225" y="2352675"/>
            <a:ext cx="788988"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5. Office Market</a:t>
            </a:r>
            <a:endParaRPr lang="en-GB" altLang="fr-FR" sz="1000" b="1">
              <a:solidFill>
                <a:schemeClr val="tx1"/>
              </a:solidFill>
              <a:cs typeface="Arial" pitchFamily="34" charset="0"/>
            </a:endParaRPr>
          </a:p>
        </p:txBody>
      </p:sp>
      <p:sp>
        <p:nvSpPr>
          <p:cNvPr id="133128" name="Rectangle 8"/>
          <p:cNvSpPr>
            <a:spLocks noChangeArrowheads="1"/>
          </p:cNvSpPr>
          <p:nvPr>
            <p:custDataLst>
              <p:tags r:id="rId8"/>
            </p:custDataLst>
          </p:nvPr>
        </p:nvSpPr>
        <p:spPr bwMode="gray">
          <a:xfrm>
            <a:off x="6364288" y="2352675"/>
            <a:ext cx="795337"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6. Aspirational</a:t>
            </a:r>
            <a:endParaRPr lang="en-GB" altLang="fr-FR" sz="1000" b="1">
              <a:solidFill>
                <a:schemeClr val="tx1"/>
              </a:solidFill>
              <a:cs typeface="Arial" pitchFamily="34" charset="0"/>
            </a:endParaRPr>
          </a:p>
        </p:txBody>
      </p:sp>
      <p:sp>
        <p:nvSpPr>
          <p:cNvPr id="133129" name="Rectangle 9"/>
          <p:cNvSpPr>
            <a:spLocks noChangeArrowheads="1"/>
          </p:cNvSpPr>
          <p:nvPr>
            <p:custDataLst>
              <p:tags r:id="rId9"/>
            </p:custDataLst>
          </p:nvPr>
        </p:nvSpPr>
        <p:spPr bwMode="gray">
          <a:xfrm>
            <a:off x="1179513" y="1493838"/>
            <a:ext cx="7667625" cy="609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en-GB" altLang="fr-FR" sz="1200" b="1">
                <a:solidFill>
                  <a:schemeClr val="tx1"/>
                </a:solidFill>
                <a:cs typeface="Arial" pitchFamily="34" charset="0"/>
              </a:rPr>
              <a:t>Somersby volume ON TRADE</a:t>
            </a:r>
            <a:endParaRPr lang="fr-BE" altLang="fr-FR" sz="1200" b="1">
              <a:solidFill>
                <a:schemeClr val="tx1"/>
              </a:solidFill>
              <a:cs typeface="Arial" pitchFamily="34" charset="0"/>
            </a:endParaRPr>
          </a:p>
        </p:txBody>
      </p:sp>
      <p:sp>
        <p:nvSpPr>
          <p:cNvPr id="133130" name="Line 10"/>
          <p:cNvSpPr>
            <a:spLocks noChangeShapeType="1"/>
          </p:cNvSpPr>
          <p:nvPr>
            <p:custDataLst>
              <p:tags r:id="rId10"/>
            </p:custDataLst>
          </p:nvPr>
        </p:nvSpPr>
        <p:spPr bwMode="auto">
          <a:xfrm>
            <a:off x="5788025"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31" name="Line 11"/>
          <p:cNvSpPr>
            <a:spLocks noChangeShapeType="1"/>
          </p:cNvSpPr>
          <p:nvPr>
            <p:custDataLst>
              <p:tags r:id="rId11"/>
            </p:custDataLst>
          </p:nvPr>
        </p:nvSpPr>
        <p:spPr bwMode="auto">
          <a:xfrm>
            <a:off x="6796088"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32" name="Rectangle 12"/>
          <p:cNvSpPr>
            <a:spLocks noChangeArrowheads="1"/>
          </p:cNvSpPr>
          <p:nvPr>
            <p:custDataLst>
              <p:tags r:id="rId12"/>
            </p:custDataLst>
          </p:nvPr>
        </p:nvSpPr>
        <p:spPr bwMode="gray">
          <a:xfrm>
            <a:off x="1179513"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1.1 </a:t>
            </a:r>
            <a:r>
              <a:rPr lang="en-GB" altLang="fr-FR" sz="900" b="1">
                <a:cs typeface="Arial" pitchFamily="34" charset="0"/>
              </a:rPr>
              <a:t>Local &amp; Regular bar</a:t>
            </a:r>
          </a:p>
        </p:txBody>
      </p:sp>
      <p:sp>
        <p:nvSpPr>
          <p:cNvPr id="133133" name="Rectangle 13"/>
          <p:cNvSpPr>
            <a:spLocks noChangeArrowheads="1"/>
          </p:cNvSpPr>
          <p:nvPr>
            <p:custDataLst>
              <p:tags r:id="rId13"/>
            </p:custDataLst>
          </p:nvPr>
        </p:nvSpPr>
        <p:spPr bwMode="gray">
          <a:xfrm>
            <a:off x="1179513" y="3995738"/>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1.2 Lounge</a:t>
            </a:r>
            <a:r>
              <a:rPr lang="en-GB" altLang="fr-FR" sz="900" b="1">
                <a:cs typeface="Arial" pitchFamily="34" charset="0"/>
              </a:rPr>
              <a:t> Bar</a:t>
            </a:r>
          </a:p>
        </p:txBody>
      </p:sp>
      <p:sp>
        <p:nvSpPr>
          <p:cNvPr id="133134" name="Rectangle 14"/>
          <p:cNvSpPr>
            <a:spLocks noChangeArrowheads="1"/>
          </p:cNvSpPr>
          <p:nvPr>
            <p:custDataLst>
              <p:tags r:id="rId14"/>
            </p:custDataLst>
          </p:nvPr>
        </p:nvSpPr>
        <p:spPr bwMode="gray">
          <a:xfrm>
            <a:off x="1179513" y="4716463"/>
            <a:ext cx="841375" cy="431800"/>
          </a:xfrm>
          <a:prstGeom prst="rect">
            <a:avLst/>
          </a:prstGeom>
          <a:gradFill rotWithShape="0">
            <a:gsLst>
              <a:gs pos="0">
                <a:srgbClr val="008000">
                  <a:gamma/>
                  <a:shade val="95294"/>
                  <a:invGamma/>
                </a:srgbClr>
              </a:gs>
              <a:gs pos="50000">
                <a:srgbClr val="008000"/>
              </a:gs>
              <a:gs pos="100000">
                <a:srgbClr val="008000">
                  <a:gamma/>
                  <a:shade val="95294"/>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1.3 </a:t>
            </a:r>
            <a:r>
              <a:rPr lang="en-GB" altLang="fr-FR" sz="900" b="1">
                <a:cs typeface="Arial" pitchFamily="34" charset="0"/>
              </a:rPr>
              <a:t>Themed &amp; </a:t>
            </a:r>
            <a:r>
              <a:rPr lang="fr-BE" altLang="fr-FR" sz="900" b="1">
                <a:cs typeface="Arial" pitchFamily="34" charset="0"/>
              </a:rPr>
              <a:t>Concept Bars</a:t>
            </a:r>
            <a:endParaRPr lang="en-GB" altLang="fr-FR" sz="900" b="1">
              <a:cs typeface="Arial" pitchFamily="34" charset="0"/>
            </a:endParaRPr>
          </a:p>
        </p:txBody>
      </p:sp>
      <p:sp>
        <p:nvSpPr>
          <p:cNvPr id="133135" name="Rectangle 15"/>
          <p:cNvSpPr>
            <a:spLocks noChangeArrowheads="1"/>
          </p:cNvSpPr>
          <p:nvPr>
            <p:custDataLst>
              <p:tags r:id="rId15"/>
            </p:custDataLst>
          </p:nvPr>
        </p:nvSpPr>
        <p:spPr bwMode="gray">
          <a:xfrm>
            <a:off x="2332038"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2.1 Top Gastronomy</a:t>
            </a:r>
            <a:endParaRPr lang="en-GB" altLang="fr-FR" sz="800" b="1">
              <a:cs typeface="Arial" pitchFamily="34" charset="0"/>
            </a:endParaRPr>
          </a:p>
        </p:txBody>
      </p:sp>
      <p:sp>
        <p:nvSpPr>
          <p:cNvPr id="133136" name="Rectangle 16"/>
          <p:cNvSpPr>
            <a:spLocks noChangeArrowheads="1"/>
          </p:cNvSpPr>
          <p:nvPr>
            <p:custDataLst>
              <p:tags r:id="rId16"/>
            </p:custDataLst>
          </p:nvPr>
        </p:nvSpPr>
        <p:spPr bwMode="gray">
          <a:xfrm>
            <a:off x="2332038"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2.3 </a:t>
            </a:r>
            <a:r>
              <a:rPr lang="en-GB" altLang="fr-FR" sz="800" b="1">
                <a:cs typeface="Arial" pitchFamily="34" charset="0"/>
              </a:rPr>
              <a:t>Ethnic</a:t>
            </a:r>
            <a:r>
              <a:rPr lang="fr-BE" altLang="fr-FR" sz="800" b="1">
                <a:cs typeface="Arial" pitchFamily="34" charset="0"/>
              </a:rPr>
              <a:t>,</a:t>
            </a:r>
            <a:r>
              <a:rPr lang="en-GB" altLang="fr-FR" sz="800" b="1">
                <a:cs typeface="Arial" pitchFamily="34" charset="0"/>
              </a:rPr>
              <a:t> Themed</a:t>
            </a:r>
            <a:r>
              <a:rPr lang="fr-BE" altLang="fr-FR" sz="800" b="1">
                <a:cs typeface="Arial" pitchFamily="34" charset="0"/>
              </a:rPr>
              <a:t> &amp; concept</a:t>
            </a:r>
            <a:r>
              <a:rPr lang="en-GB" altLang="fr-FR" sz="800" b="1">
                <a:cs typeface="Arial" pitchFamily="34" charset="0"/>
              </a:rPr>
              <a:t> Restaurant</a:t>
            </a:r>
          </a:p>
        </p:txBody>
      </p:sp>
      <p:sp>
        <p:nvSpPr>
          <p:cNvPr id="133137" name="Rectangle 17"/>
          <p:cNvSpPr>
            <a:spLocks noChangeArrowheads="1"/>
          </p:cNvSpPr>
          <p:nvPr>
            <p:custDataLst>
              <p:tags r:id="rId17"/>
            </p:custDataLst>
          </p:nvPr>
        </p:nvSpPr>
        <p:spPr bwMode="gray">
          <a:xfrm>
            <a:off x="2332038"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2.4 </a:t>
            </a:r>
            <a:r>
              <a:rPr lang="en-GB" altLang="fr-FR" sz="800" b="1">
                <a:cs typeface="Arial" pitchFamily="34" charset="0"/>
              </a:rPr>
              <a:t>Casual &amp; Other Eating</a:t>
            </a:r>
          </a:p>
        </p:txBody>
      </p:sp>
      <p:sp>
        <p:nvSpPr>
          <p:cNvPr id="133138" name="Rectangle 18"/>
          <p:cNvSpPr>
            <a:spLocks noChangeArrowheads="1"/>
          </p:cNvSpPr>
          <p:nvPr>
            <p:custDataLst>
              <p:tags r:id="rId18"/>
            </p:custDataLst>
          </p:nvPr>
        </p:nvSpPr>
        <p:spPr bwMode="gray">
          <a:xfrm>
            <a:off x="2332038" y="5580063"/>
            <a:ext cx="841375" cy="504825"/>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2.5 </a:t>
            </a:r>
            <a:r>
              <a:rPr lang="en-GB" altLang="fr-FR" sz="800" b="1">
                <a:cs typeface="Arial" pitchFamily="34" charset="0"/>
              </a:rPr>
              <a:t>Quick Service </a:t>
            </a:r>
            <a:r>
              <a:rPr lang="fr-BE" altLang="fr-FR" sz="800" b="1">
                <a:cs typeface="Arial" pitchFamily="34" charset="0"/>
              </a:rPr>
              <a:t>- Fast Food – Take Away</a:t>
            </a:r>
            <a:endParaRPr lang="en-GB" altLang="fr-FR" sz="800" b="1">
              <a:cs typeface="Arial" pitchFamily="34" charset="0"/>
            </a:endParaRPr>
          </a:p>
        </p:txBody>
      </p:sp>
      <p:sp>
        <p:nvSpPr>
          <p:cNvPr id="133139" name="Rectangle 19"/>
          <p:cNvSpPr>
            <a:spLocks noChangeArrowheads="1"/>
          </p:cNvSpPr>
          <p:nvPr>
            <p:custDataLst>
              <p:tags r:id="rId19"/>
            </p:custDataLst>
          </p:nvPr>
        </p:nvSpPr>
        <p:spPr bwMode="gray">
          <a:xfrm>
            <a:off x="3340100" y="3203575"/>
            <a:ext cx="842963" cy="433388"/>
          </a:xfrm>
          <a:prstGeom prst="rec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3.1 Dance Energy</a:t>
            </a:r>
            <a:endParaRPr lang="en-GB" altLang="fr-FR" sz="900" b="1">
              <a:cs typeface="Arial" pitchFamily="34" charset="0"/>
            </a:endParaRPr>
          </a:p>
        </p:txBody>
      </p:sp>
      <p:sp>
        <p:nvSpPr>
          <p:cNvPr id="133140" name="Rectangle 20"/>
          <p:cNvSpPr>
            <a:spLocks noChangeArrowheads="1"/>
          </p:cNvSpPr>
          <p:nvPr>
            <p:custDataLst>
              <p:tags r:id="rId20"/>
            </p:custDataLst>
          </p:nvPr>
        </p:nvSpPr>
        <p:spPr bwMode="gray">
          <a:xfrm>
            <a:off x="3340100" y="5003800"/>
            <a:ext cx="842963" cy="433388"/>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3.4 </a:t>
            </a:r>
            <a:r>
              <a:rPr lang="en-GB" altLang="fr-FR" sz="900" b="1">
                <a:cs typeface="Arial" pitchFamily="34" charset="0"/>
              </a:rPr>
              <a:t>Leisure &amp; </a:t>
            </a:r>
            <a:r>
              <a:rPr lang="en-GB" altLang="fr-FR" sz="700" b="1">
                <a:cs typeface="Arial" pitchFamily="34" charset="0"/>
              </a:rPr>
              <a:t>Amusement</a:t>
            </a:r>
            <a:r>
              <a:rPr lang="en-GB" altLang="fr-FR" sz="900" b="1">
                <a:cs typeface="Arial" pitchFamily="34" charset="0"/>
              </a:rPr>
              <a:t> (passive)</a:t>
            </a:r>
          </a:p>
        </p:txBody>
      </p:sp>
      <p:sp>
        <p:nvSpPr>
          <p:cNvPr id="133141" name="Rectangle 21"/>
          <p:cNvSpPr>
            <a:spLocks noChangeArrowheads="1"/>
          </p:cNvSpPr>
          <p:nvPr>
            <p:custDataLst>
              <p:tags r:id="rId21"/>
            </p:custDataLst>
          </p:nvPr>
        </p:nvSpPr>
        <p:spPr bwMode="gray">
          <a:xfrm>
            <a:off x="3340100" y="5580063"/>
            <a:ext cx="842963" cy="504825"/>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3.5 </a:t>
            </a:r>
            <a:r>
              <a:rPr lang="en-GB" altLang="fr-FR" sz="900" b="1">
                <a:cs typeface="Arial" pitchFamily="34" charset="0"/>
              </a:rPr>
              <a:t>Leisure &amp; Sport (active)</a:t>
            </a:r>
          </a:p>
        </p:txBody>
      </p:sp>
      <p:sp>
        <p:nvSpPr>
          <p:cNvPr id="133142" name="Rectangle 22"/>
          <p:cNvSpPr>
            <a:spLocks noChangeArrowheads="1"/>
          </p:cNvSpPr>
          <p:nvPr>
            <p:custDataLst>
              <p:tags r:id="rId22"/>
            </p:custDataLst>
          </p:nvPr>
        </p:nvSpPr>
        <p:spPr bwMode="gray">
          <a:xfrm>
            <a:off x="3340100" y="6156325"/>
            <a:ext cx="841375" cy="503238"/>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3.6 </a:t>
            </a:r>
            <a:r>
              <a:rPr lang="en-GB" altLang="fr-FR" sz="900" b="1">
                <a:cs typeface="Arial" pitchFamily="34" charset="0"/>
              </a:rPr>
              <a:t>Event</a:t>
            </a:r>
          </a:p>
        </p:txBody>
      </p:sp>
      <p:sp>
        <p:nvSpPr>
          <p:cNvPr id="133143" name="Rectangle 23"/>
          <p:cNvSpPr>
            <a:spLocks noChangeArrowheads="1"/>
          </p:cNvSpPr>
          <p:nvPr>
            <p:custDataLst>
              <p:tags r:id="rId23"/>
            </p:custDataLst>
          </p:nvPr>
        </p:nvSpPr>
        <p:spPr bwMode="gray">
          <a:xfrm>
            <a:off x="4348163"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4.1 </a:t>
            </a:r>
            <a:r>
              <a:rPr lang="en-GB" altLang="fr-FR" sz="900" b="1">
                <a:cs typeface="Arial" pitchFamily="34" charset="0"/>
              </a:rPr>
              <a:t>Premium</a:t>
            </a:r>
            <a:r>
              <a:rPr lang="fr-BE" altLang="fr-FR" sz="900" b="1">
                <a:cs typeface="Arial" pitchFamily="34" charset="0"/>
              </a:rPr>
              <a:t> </a:t>
            </a:r>
            <a:r>
              <a:rPr lang="en-GB" altLang="fr-FR" sz="900" b="1">
                <a:cs typeface="Arial" pitchFamily="34" charset="0"/>
              </a:rPr>
              <a:t>Hotel</a:t>
            </a:r>
          </a:p>
        </p:txBody>
      </p:sp>
      <p:sp>
        <p:nvSpPr>
          <p:cNvPr id="133144" name="Rectangle 24"/>
          <p:cNvSpPr>
            <a:spLocks noChangeArrowheads="1"/>
          </p:cNvSpPr>
          <p:nvPr>
            <p:custDataLst>
              <p:tags r:id="rId24"/>
            </p:custDataLst>
          </p:nvPr>
        </p:nvSpPr>
        <p:spPr bwMode="gray">
          <a:xfrm>
            <a:off x="4348163" y="38528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4.2 </a:t>
            </a:r>
            <a:r>
              <a:rPr lang="en-GB" altLang="fr-FR" sz="900" b="1">
                <a:cs typeface="Arial" pitchFamily="34" charset="0"/>
              </a:rPr>
              <a:t>Standard Hotel</a:t>
            </a:r>
          </a:p>
        </p:txBody>
      </p:sp>
      <p:sp>
        <p:nvSpPr>
          <p:cNvPr id="133145" name="Rectangle 25"/>
          <p:cNvSpPr>
            <a:spLocks noChangeArrowheads="1"/>
          </p:cNvSpPr>
          <p:nvPr>
            <p:custDataLst>
              <p:tags r:id="rId25"/>
            </p:custDataLst>
          </p:nvPr>
        </p:nvSpPr>
        <p:spPr bwMode="gray">
          <a:xfrm>
            <a:off x="4348163"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4.3 </a:t>
            </a:r>
            <a:r>
              <a:rPr lang="en-GB" altLang="fr-FR" sz="900" b="1">
                <a:cs typeface="Arial" pitchFamily="34" charset="0"/>
              </a:rPr>
              <a:t>Transport &amp;  Travel</a:t>
            </a:r>
          </a:p>
        </p:txBody>
      </p:sp>
      <p:sp>
        <p:nvSpPr>
          <p:cNvPr id="133146" name="Rectangle 26"/>
          <p:cNvSpPr>
            <a:spLocks noChangeArrowheads="1"/>
          </p:cNvSpPr>
          <p:nvPr>
            <p:custDataLst>
              <p:tags r:id="rId26"/>
            </p:custDataLst>
          </p:nvPr>
        </p:nvSpPr>
        <p:spPr bwMode="gray">
          <a:xfrm>
            <a:off x="7372350"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7.1 </a:t>
            </a:r>
            <a:r>
              <a:rPr lang="en-GB" altLang="fr-FR" sz="900" b="1">
                <a:cs typeface="Arial" pitchFamily="34" charset="0"/>
              </a:rPr>
              <a:t>Whole</a:t>
            </a:r>
            <a:r>
              <a:rPr lang="fr-BE" altLang="fr-FR" sz="900" b="1">
                <a:cs typeface="Arial" pitchFamily="34" charset="0"/>
              </a:rPr>
              <a:t>saler</a:t>
            </a:r>
            <a:endParaRPr lang="en-GB" altLang="fr-FR" sz="900" b="1">
              <a:cs typeface="Arial" pitchFamily="34" charset="0"/>
            </a:endParaRPr>
          </a:p>
        </p:txBody>
      </p:sp>
      <p:sp>
        <p:nvSpPr>
          <p:cNvPr id="133147" name="Rectangle 27"/>
          <p:cNvSpPr>
            <a:spLocks noChangeArrowheads="1"/>
          </p:cNvSpPr>
          <p:nvPr>
            <p:custDataLst>
              <p:tags r:id="rId27"/>
            </p:custDataLst>
          </p:nvPr>
        </p:nvSpPr>
        <p:spPr bwMode="gray">
          <a:xfrm>
            <a:off x="7372350" y="39243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7.2 Drive In</a:t>
            </a:r>
            <a:endParaRPr lang="en-GB" altLang="fr-FR" sz="900" b="1">
              <a:cs typeface="Arial" pitchFamily="34" charset="0"/>
            </a:endParaRPr>
          </a:p>
        </p:txBody>
      </p:sp>
      <p:grpSp>
        <p:nvGrpSpPr>
          <p:cNvPr id="133148" name="Group 28"/>
          <p:cNvGrpSpPr>
            <a:grpSpLocks/>
          </p:cNvGrpSpPr>
          <p:nvPr>
            <p:custDataLst>
              <p:tags r:id="rId28"/>
            </p:custDataLst>
          </p:nvPr>
        </p:nvGrpSpPr>
        <p:grpSpPr bwMode="auto">
          <a:xfrm>
            <a:off x="98425" y="1443038"/>
            <a:ext cx="608013" cy="936625"/>
            <a:chOff x="5661" y="2208"/>
            <a:chExt cx="415" cy="336"/>
          </a:xfrm>
        </p:grpSpPr>
        <p:sp>
          <p:nvSpPr>
            <p:cNvPr id="133149" name="Line 29"/>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endParaRPr lang="fr-BE"/>
            </a:p>
          </p:txBody>
        </p:sp>
        <p:sp>
          <p:nvSpPr>
            <p:cNvPr id="133150" name="Rectangle 30"/>
            <p:cNvSpPr>
              <a:spLocks noChangeArrowheads="1"/>
            </p:cNvSpPr>
            <p:nvPr/>
          </p:nvSpPr>
          <p:spPr bwMode="auto">
            <a:xfrm>
              <a:off x="5661" y="2332"/>
              <a:ext cx="41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spAutoFit/>
            </a:bodyPr>
            <a:lstStyle/>
            <a:p>
              <a:pPr eaLnBrk="0" hangingPunct="0">
                <a:spcBef>
                  <a:spcPct val="70000"/>
                </a:spcBef>
                <a:buClr>
                  <a:srgbClr val="FF0000"/>
                </a:buClr>
                <a:buSzPct val="80000"/>
                <a:buFont typeface="Wingdings" pitchFamily="2" charset="2"/>
                <a:buNone/>
              </a:pPr>
              <a:r>
                <a:rPr lang="en-GB" altLang="fr-FR" sz="1000" b="1">
                  <a:solidFill>
                    <a:schemeClr val="tx1"/>
                  </a:solidFill>
                  <a:cs typeface="Arial" pitchFamily="34" charset="0"/>
                </a:rPr>
                <a:t>Level 1</a:t>
              </a:r>
            </a:p>
          </p:txBody>
        </p:sp>
      </p:grpSp>
      <p:grpSp>
        <p:nvGrpSpPr>
          <p:cNvPr id="133151" name="Group 31"/>
          <p:cNvGrpSpPr>
            <a:grpSpLocks/>
          </p:cNvGrpSpPr>
          <p:nvPr>
            <p:custDataLst>
              <p:tags r:id="rId29"/>
            </p:custDataLst>
          </p:nvPr>
        </p:nvGrpSpPr>
        <p:grpSpPr bwMode="auto">
          <a:xfrm>
            <a:off x="98425" y="2424113"/>
            <a:ext cx="608013" cy="792162"/>
            <a:chOff x="5662" y="2208"/>
            <a:chExt cx="414" cy="336"/>
          </a:xfrm>
        </p:grpSpPr>
        <p:sp>
          <p:nvSpPr>
            <p:cNvPr id="133152" name="Line 32"/>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endParaRPr lang="fr-BE"/>
            </a:p>
          </p:txBody>
        </p:sp>
        <p:sp>
          <p:nvSpPr>
            <p:cNvPr id="133153" name="Rectangle 33"/>
            <p:cNvSpPr>
              <a:spLocks noChangeArrowheads="1"/>
            </p:cNvSpPr>
            <p:nvPr/>
          </p:nvSpPr>
          <p:spPr bwMode="auto">
            <a:xfrm>
              <a:off x="5662" y="2324"/>
              <a:ext cx="414" cy="1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spAutoFit/>
            </a:bodyPr>
            <a:lstStyle/>
            <a:p>
              <a:pPr eaLnBrk="0" hangingPunct="0">
                <a:spcBef>
                  <a:spcPct val="70000"/>
                </a:spcBef>
                <a:buClr>
                  <a:srgbClr val="FF0000"/>
                </a:buClr>
                <a:buSzPct val="80000"/>
                <a:buFont typeface="Wingdings" pitchFamily="2" charset="2"/>
                <a:buNone/>
              </a:pPr>
              <a:r>
                <a:rPr lang="en-GB" altLang="fr-FR" sz="1000" b="1">
                  <a:solidFill>
                    <a:schemeClr val="tx1"/>
                  </a:solidFill>
                  <a:cs typeface="Arial" pitchFamily="34" charset="0"/>
                </a:rPr>
                <a:t>Level 2</a:t>
              </a:r>
            </a:p>
          </p:txBody>
        </p:sp>
      </p:grpSp>
      <p:grpSp>
        <p:nvGrpSpPr>
          <p:cNvPr id="133154" name="Group 34"/>
          <p:cNvGrpSpPr>
            <a:grpSpLocks/>
          </p:cNvGrpSpPr>
          <p:nvPr>
            <p:custDataLst>
              <p:tags r:id="rId30"/>
            </p:custDataLst>
          </p:nvPr>
        </p:nvGrpSpPr>
        <p:grpSpPr bwMode="auto">
          <a:xfrm>
            <a:off x="98425" y="3419475"/>
            <a:ext cx="608013" cy="3306763"/>
            <a:chOff x="5662" y="2208"/>
            <a:chExt cx="414" cy="336"/>
          </a:xfrm>
        </p:grpSpPr>
        <p:sp>
          <p:nvSpPr>
            <p:cNvPr id="133155" name="Line 35"/>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endParaRPr lang="fr-BE"/>
            </a:p>
          </p:txBody>
        </p:sp>
        <p:sp>
          <p:nvSpPr>
            <p:cNvPr id="133156" name="Rectangle 36"/>
            <p:cNvSpPr>
              <a:spLocks noChangeArrowheads="1"/>
            </p:cNvSpPr>
            <p:nvPr/>
          </p:nvSpPr>
          <p:spPr bwMode="auto">
            <a:xfrm>
              <a:off x="5662" y="2363"/>
              <a:ext cx="414" cy="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spAutoFit/>
            </a:bodyPr>
            <a:lstStyle/>
            <a:p>
              <a:pPr eaLnBrk="0" hangingPunct="0">
                <a:spcBef>
                  <a:spcPct val="70000"/>
                </a:spcBef>
                <a:buClr>
                  <a:srgbClr val="FF0000"/>
                </a:buClr>
                <a:buSzPct val="80000"/>
                <a:buFont typeface="Wingdings" pitchFamily="2" charset="2"/>
                <a:buNone/>
              </a:pPr>
              <a:r>
                <a:rPr lang="en-GB" altLang="fr-FR" sz="1000" b="1">
                  <a:solidFill>
                    <a:schemeClr val="tx1"/>
                  </a:solidFill>
                  <a:cs typeface="Arial" pitchFamily="34" charset="0"/>
                </a:rPr>
                <a:t>Level 3</a:t>
              </a:r>
            </a:p>
          </p:txBody>
        </p:sp>
      </p:grpSp>
      <p:sp>
        <p:nvSpPr>
          <p:cNvPr id="133157" name="Line 37"/>
          <p:cNvSpPr>
            <a:spLocks noChangeShapeType="1"/>
          </p:cNvSpPr>
          <p:nvPr>
            <p:custDataLst>
              <p:tags r:id="rId31"/>
            </p:custDataLst>
          </p:nvPr>
        </p:nvSpPr>
        <p:spPr bwMode="auto">
          <a:xfrm>
            <a:off x="161131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58" name="Rectangle 38"/>
          <p:cNvSpPr>
            <a:spLocks noChangeArrowheads="1"/>
          </p:cNvSpPr>
          <p:nvPr>
            <p:custDataLst>
              <p:tags r:id="rId32"/>
            </p:custDataLst>
          </p:nvPr>
        </p:nvSpPr>
        <p:spPr bwMode="gray">
          <a:xfrm>
            <a:off x="7372350"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7.3 Byuing Groups (WS)</a:t>
            </a:r>
            <a:endParaRPr lang="en-GB" altLang="fr-FR" sz="900" b="1">
              <a:cs typeface="Arial" pitchFamily="34" charset="0"/>
            </a:endParaRPr>
          </a:p>
        </p:txBody>
      </p:sp>
      <p:sp>
        <p:nvSpPr>
          <p:cNvPr id="133159" name="Rectangle 39"/>
          <p:cNvSpPr>
            <a:spLocks noChangeArrowheads="1"/>
          </p:cNvSpPr>
          <p:nvPr>
            <p:custDataLst>
              <p:tags r:id="rId33"/>
            </p:custDataLst>
          </p:nvPr>
        </p:nvSpPr>
        <p:spPr bwMode="gray">
          <a:xfrm>
            <a:off x="3340100" y="4429125"/>
            <a:ext cx="84772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3.3 </a:t>
            </a:r>
          </a:p>
          <a:p>
            <a:pPr eaLnBrk="0" hangingPunct="0">
              <a:spcBef>
                <a:spcPct val="70000"/>
              </a:spcBef>
              <a:buClr>
                <a:srgbClr val="FF0000"/>
              </a:buClr>
              <a:buSzPct val="80000"/>
              <a:buFont typeface="Wingdings" pitchFamily="2" charset="2"/>
              <a:buNone/>
            </a:pPr>
            <a:r>
              <a:rPr lang="fr-BE" altLang="fr-FR" sz="900" b="1">
                <a:cs typeface="Arial" pitchFamily="34" charset="0"/>
              </a:rPr>
              <a:t>TMP / SMP</a:t>
            </a:r>
            <a:endParaRPr lang="en-GB" altLang="fr-FR" sz="900" b="1">
              <a:cs typeface="Arial" pitchFamily="34" charset="0"/>
            </a:endParaRPr>
          </a:p>
        </p:txBody>
      </p:sp>
      <p:sp>
        <p:nvSpPr>
          <p:cNvPr id="133160" name="Rectangle 40"/>
          <p:cNvSpPr>
            <a:spLocks noChangeArrowheads="1"/>
          </p:cNvSpPr>
          <p:nvPr>
            <p:custDataLst>
              <p:tags r:id="rId34"/>
            </p:custDataLst>
          </p:nvPr>
        </p:nvSpPr>
        <p:spPr bwMode="gray">
          <a:xfrm>
            <a:off x="7299325" y="2352675"/>
            <a:ext cx="865188"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1000" b="1">
                <a:solidFill>
                  <a:schemeClr val="tx1"/>
                </a:solidFill>
                <a:cs typeface="Arial" pitchFamily="34" charset="0"/>
              </a:rPr>
              <a:t>7. BTB</a:t>
            </a:r>
            <a:endParaRPr lang="en-GB" altLang="fr-FR" sz="1000" b="1">
              <a:solidFill>
                <a:schemeClr val="tx1"/>
              </a:solidFill>
              <a:cs typeface="Arial" pitchFamily="34" charset="0"/>
            </a:endParaRPr>
          </a:p>
        </p:txBody>
      </p:sp>
      <p:sp>
        <p:nvSpPr>
          <p:cNvPr id="133161" name="Line 41"/>
          <p:cNvSpPr>
            <a:spLocks noChangeShapeType="1"/>
          </p:cNvSpPr>
          <p:nvPr>
            <p:custDataLst>
              <p:tags r:id="rId35"/>
            </p:custDataLst>
          </p:nvPr>
        </p:nvSpPr>
        <p:spPr bwMode="auto">
          <a:xfrm>
            <a:off x="2835275"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62" name="Line 42"/>
          <p:cNvSpPr>
            <a:spLocks noChangeShapeType="1"/>
          </p:cNvSpPr>
          <p:nvPr>
            <p:custDataLst>
              <p:tags r:id="rId36"/>
            </p:custDataLst>
          </p:nvPr>
        </p:nvSpPr>
        <p:spPr bwMode="auto">
          <a:xfrm>
            <a:off x="3771900"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63" name="Line 43"/>
          <p:cNvSpPr>
            <a:spLocks noChangeShapeType="1"/>
          </p:cNvSpPr>
          <p:nvPr>
            <p:custDataLst>
              <p:tags r:id="rId37"/>
            </p:custDataLst>
          </p:nvPr>
        </p:nvSpPr>
        <p:spPr bwMode="auto">
          <a:xfrm>
            <a:off x="477996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64" name="Line 44"/>
          <p:cNvSpPr>
            <a:spLocks noChangeShapeType="1"/>
          </p:cNvSpPr>
          <p:nvPr>
            <p:custDataLst>
              <p:tags r:id="rId38"/>
            </p:custDataLst>
          </p:nvPr>
        </p:nvSpPr>
        <p:spPr bwMode="auto">
          <a:xfrm>
            <a:off x="773271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endParaRPr lang="fr-BE"/>
          </a:p>
        </p:txBody>
      </p:sp>
      <p:sp>
        <p:nvSpPr>
          <p:cNvPr id="133165" name="Rectangle 45"/>
          <p:cNvSpPr>
            <a:spLocks noChangeArrowheads="1"/>
          </p:cNvSpPr>
          <p:nvPr>
            <p:custDataLst>
              <p:tags r:id="rId39"/>
            </p:custDataLst>
          </p:nvPr>
        </p:nvSpPr>
        <p:spPr bwMode="gray">
          <a:xfrm>
            <a:off x="5356225"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5.1 Office Catering</a:t>
            </a:r>
            <a:endParaRPr lang="en-GB" altLang="fr-FR" sz="900" b="1">
              <a:cs typeface="Arial" pitchFamily="34" charset="0"/>
            </a:endParaRPr>
          </a:p>
        </p:txBody>
      </p:sp>
      <p:sp>
        <p:nvSpPr>
          <p:cNvPr id="133166" name="Rectangle 46"/>
          <p:cNvSpPr>
            <a:spLocks noChangeArrowheads="1"/>
          </p:cNvSpPr>
          <p:nvPr>
            <p:custDataLst>
              <p:tags r:id="rId40"/>
            </p:custDataLst>
          </p:nvPr>
        </p:nvSpPr>
        <p:spPr bwMode="gray">
          <a:xfrm>
            <a:off x="4348163"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4.4 Train Catering</a:t>
            </a:r>
            <a:endParaRPr lang="en-GB" altLang="fr-FR" sz="900" b="1">
              <a:cs typeface="Arial" pitchFamily="34" charset="0"/>
            </a:endParaRPr>
          </a:p>
        </p:txBody>
      </p:sp>
      <p:sp>
        <p:nvSpPr>
          <p:cNvPr id="133167" name="Rectangle 47"/>
          <p:cNvSpPr>
            <a:spLocks noChangeArrowheads="1"/>
          </p:cNvSpPr>
          <p:nvPr>
            <p:custDataLst>
              <p:tags r:id="rId41"/>
            </p:custDataLst>
          </p:nvPr>
        </p:nvSpPr>
        <p:spPr bwMode="gray">
          <a:xfrm>
            <a:off x="6435725" y="3203575"/>
            <a:ext cx="841375"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6.1 Beauty &amp; Health</a:t>
            </a:r>
            <a:endParaRPr lang="en-GB" altLang="fr-FR" sz="900" b="1">
              <a:cs typeface="Arial" pitchFamily="34" charset="0"/>
            </a:endParaRPr>
          </a:p>
        </p:txBody>
      </p:sp>
      <p:sp>
        <p:nvSpPr>
          <p:cNvPr id="133168" name="Rectangle 48"/>
          <p:cNvSpPr>
            <a:spLocks noChangeArrowheads="1"/>
          </p:cNvSpPr>
          <p:nvPr>
            <p:custDataLst>
              <p:tags r:id="rId42"/>
            </p:custDataLst>
          </p:nvPr>
        </p:nvSpPr>
        <p:spPr bwMode="gray">
          <a:xfrm>
            <a:off x="6435725" y="3924300"/>
            <a:ext cx="841375"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6.2 Trend- Shopping</a:t>
            </a:r>
            <a:endParaRPr lang="en-GB" altLang="fr-FR" sz="900" b="1">
              <a:cs typeface="Arial" pitchFamily="34" charset="0"/>
            </a:endParaRPr>
          </a:p>
        </p:txBody>
      </p:sp>
      <p:sp>
        <p:nvSpPr>
          <p:cNvPr id="133169" name="Rectangle 49"/>
          <p:cNvSpPr>
            <a:spLocks noChangeArrowheads="1"/>
          </p:cNvSpPr>
          <p:nvPr>
            <p:custDataLst>
              <p:tags r:id="rId43"/>
            </p:custDataLst>
          </p:nvPr>
        </p:nvSpPr>
        <p:spPr bwMode="gray">
          <a:xfrm>
            <a:off x="7372350"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7.4. National Accounts</a:t>
            </a:r>
            <a:endParaRPr lang="en-GB" altLang="fr-FR" sz="900" b="1">
              <a:cs typeface="Arial" pitchFamily="34" charset="0"/>
            </a:endParaRPr>
          </a:p>
        </p:txBody>
      </p:sp>
      <p:sp>
        <p:nvSpPr>
          <p:cNvPr id="133170" name="Rectangle 50"/>
          <p:cNvSpPr>
            <a:spLocks noChangeArrowheads="1"/>
          </p:cNvSpPr>
          <p:nvPr>
            <p:custDataLst>
              <p:tags r:id="rId44"/>
            </p:custDataLst>
          </p:nvPr>
        </p:nvSpPr>
        <p:spPr bwMode="gray">
          <a:xfrm>
            <a:off x="7372350" y="55800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7.5 Traiteurs</a:t>
            </a:r>
            <a:endParaRPr lang="en-GB" altLang="fr-FR" sz="900" b="1">
              <a:cs typeface="Arial" pitchFamily="34" charset="0"/>
            </a:endParaRPr>
          </a:p>
        </p:txBody>
      </p:sp>
      <p:sp>
        <p:nvSpPr>
          <p:cNvPr id="133171" name="Rectangle 51"/>
          <p:cNvSpPr>
            <a:spLocks noChangeArrowheads="1"/>
          </p:cNvSpPr>
          <p:nvPr>
            <p:custDataLst>
              <p:tags r:id="rId45"/>
            </p:custDataLst>
          </p:nvPr>
        </p:nvSpPr>
        <p:spPr bwMode="gray">
          <a:xfrm>
            <a:off x="2332038" y="6156325"/>
            <a:ext cx="841375" cy="576263"/>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2.6 Self Service Restaurants</a:t>
            </a:r>
            <a:endParaRPr lang="en-GB" altLang="fr-FR" sz="800" b="1">
              <a:cs typeface="Arial" pitchFamily="34" charset="0"/>
            </a:endParaRPr>
          </a:p>
        </p:txBody>
      </p:sp>
      <p:sp>
        <p:nvSpPr>
          <p:cNvPr id="133172" name="Rectangle 52"/>
          <p:cNvSpPr>
            <a:spLocks noChangeArrowheads="1"/>
          </p:cNvSpPr>
          <p:nvPr>
            <p:custDataLst>
              <p:tags r:id="rId46"/>
            </p:custDataLst>
          </p:nvPr>
        </p:nvSpPr>
        <p:spPr bwMode="gray">
          <a:xfrm>
            <a:off x="2332038" y="38528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800" b="1">
                <a:cs typeface="Arial" pitchFamily="34" charset="0"/>
              </a:rPr>
              <a:t>2.2 </a:t>
            </a:r>
            <a:r>
              <a:rPr lang="en-GB" altLang="fr-FR" sz="800" b="1">
                <a:cs typeface="Arial" pitchFamily="34" charset="0"/>
              </a:rPr>
              <a:t>Fine Dining Restaurant</a:t>
            </a:r>
          </a:p>
        </p:txBody>
      </p:sp>
      <p:sp>
        <p:nvSpPr>
          <p:cNvPr id="133173" name="Rectangle 53"/>
          <p:cNvSpPr>
            <a:spLocks noChangeArrowheads="1"/>
          </p:cNvSpPr>
          <p:nvPr>
            <p:custDataLst>
              <p:tags r:id="rId47"/>
            </p:custDataLst>
          </p:nvPr>
        </p:nvSpPr>
        <p:spPr bwMode="gray">
          <a:xfrm>
            <a:off x="3340100" y="3852863"/>
            <a:ext cx="842963"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70000"/>
              </a:spcBef>
              <a:buClr>
                <a:srgbClr val="FF0000"/>
              </a:buClr>
              <a:buSzPct val="80000"/>
              <a:buFont typeface="Wingdings" pitchFamily="2" charset="2"/>
              <a:buNone/>
            </a:pPr>
            <a:r>
              <a:rPr lang="fr-BE" altLang="fr-FR" sz="900" b="1">
                <a:cs typeface="Arial" pitchFamily="34" charset="0"/>
              </a:rPr>
              <a:t>3.2 Top level nightlife</a:t>
            </a:r>
            <a:endParaRPr lang="en-GB" altLang="fr-FR" sz="900" b="1">
              <a:cs typeface="Arial" pitchFamily="34" charset="0"/>
            </a:endParaRPr>
          </a:p>
        </p:txBody>
      </p:sp>
      <p:sp>
        <p:nvSpPr>
          <p:cNvPr id="133174" name="Oval 54"/>
          <p:cNvSpPr>
            <a:spLocks noChangeArrowheads="1"/>
          </p:cNvSpPr>
          <p:nvPr>
            <p:custDataLst>
              <p:tags r:id="rId48"/>
            </p:custDataLst>
          </p:nvPr>
        </p:nvSpPr>
        <p:spPr bwMode="auto">
          <a:xfrm>
            <a:off x="858838" y="4648200"/>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133175" name="Oval 55"/>
          <p:cNvSpPr>
            <a:spLocks noChangeArrowheads="1"/>
          </p:cNvSpPr>
          <p:nvPr>
            <p:custDataLst>
              <p:tags r:id="rId49"/>
            </p:custDataLst>
          </p:nvPr>
        </p:nvSpPr>
        <p:spPr bwMode="auto">
          <a:xfrm>
            <a:off x="858838" y="3114675"/>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133176" name="Oval 56"/>
          <p:cNvSpPr>
            <a:spLocks noChangeArrowheads="1"/>
          </p:cNvSpPr>
          <p:nvPr>
            <p:custDataLst>
              <p:tags r:id="rId50"/>
            </p:custDataLst>
          </p:nvPr>
        </p:nvSpPr>
        <p:spPr bwMode="auto">
          <a:xfrm>
            <a:off x="3067050" y="4335463"/>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133177" name="Oval 57"/>
          <p:cNvSpPr>
            <a:spLocks noChangeArrowheads="1"/>
          </p:cNvSpPr>
          <p:nvPr>
            <p:custDataLst>
              <p:tags r:id="rId51"/>
            </p:custDataLst>
          </p:nvPr>
        </p:nvSpPr>
        <p:spPr bwMode="auto">
          <a:xfrm>
            <a:off x="3067050" y="5537200"/>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custDataLst>
              <p:tags r:id="rId1"/>
            </p:custDataLst>
          </p:nvPr>
        </p:nvSpPr>
        <p:spPr/>
        <p:txBody>
          <a:bodyPr/>
          <a:lstStyle/>
          <a:p>
            <a:r>
              <a:rPr lang="en-US" altLang="fr-FR"/>
              <a:t>PAGE </a:t>
            </a:r>
            <a:fld id="{8E3C4EAE-1327-4E3F-BBD2-275028F4F5C8}" type="slidenum">
              <a:rPr lang="en-US" altLang="fr-FR"/>
              <a:pPr/>
              <a:t>19</a:t>
            </a:fld>
            <a:endParaRPr lang="en-US" altLang="fr-FR"/>
          </a:p>
        </p:txBody>
      </p:sp>
      <p:sp>
        <p:nvSpPr>
          <p:cNvPr id="135170" name="Rectangle 2"/>
          <p:cNvSpPr>
            <a:spLocks noChangeArrowheads="1"/>
          </p:cNvSpPr>
          <p:nvPr>
            <p:custDataLst>
              <p:tags r:id="rId2"/>
            </p:custDataLst>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a:lnSpc>
                <a:spcPct val="93000"/>
              </a:lnSpc>
            </a:pPr>
            <a:r>
              <a:rPr lang="en-GB" altLang="fr-FR" sz="5700" dirty="0">
                <a:solidFill>
                  <a:srgbClr val="FFFFFF"/>
                </a:solidFill>
              </a:rPr>
              <a:t/>
            </a:r>
            <a:br>
              <a:rPr lang="en-GB" altLang="fr-FR" sz="5700" dirty="0">
                <a:solidFill>
                  <a:srgbClr val="FFFFFF"/>
                </a:solidFill>
              </a:rPr>
            </a:br>
            <a:r>
              <a:rPr lang="en-GB" altLang="fr-FR" sz="5700" dirty="0">
                <a:solidFill>
                  <a:srgbClr val="FFFFFF"/>
                </a:solidFill>
              </a:rPr>
              <a:t/>
            </a:r>
            <a:br>
              <a:rPr lang="en-GB" altLang="fr-FR" sz="5700" dirty="0">
                <a:solidFill>
                  <a:srgbClr val="FFFFFF"/>
                </a:solidFill>
              </a:rPr>
            </a:br>
            <a:r>
              <a:rPr lang="en-GB" altLang="fr-FR" sz="5700" dirty="0">
                <a:solidFill>
                  <a:srgbClr val="FFFFFF"/>
                </a:solidFill>
              </a:rPr>
              <a:t>Somersby </a:t>
            </a:r>
            <a:br>
              <a:rPr lang="en-GB" altLang="fr-FR" sz="5700" dirty="0">
                <a:solidFill>
                  <a:srgbClr val="FFFFFF"/>
                </a:solidFill>
              </a:rPr>
            </a:br>
            <a:r>
              <a:rPr lang="en-GB" altLang="fr-FR" sz="3500" dirty="0" err="1" smtClean="0">
                <a:solidFill>
                  <a:srgbClr val="FFFFFF"/>
                </a:solidFill>
              </a:rPr>
              <a:t>Infos</a:t>
            </a:r>
            <a:r>
              <a:rPr lang="en-GB" altLang="fr-FR" sz="3500" dirty="0" smtClean="0">
                <a:solidFill>
                  <a:srgbClr val="FFFFFF"/>
                </a:solidFill>
              </a:rPr>
              <a:t> </a:t>
            </a:r>
            <a:r>
              <a:rPr lang="en-GB" altLang="fr-FR" sz="3500" dirty="0" err="1" smtClean="0">
                <a:solidFill>
                  <a:srgbClr val="FFFFFF"/>
                </a:solidFill>
              </a:rPr>
              <a:t>produit</a:t>
            </a:r>
            <a:endParaRPr lang="en-GB" altLang="fr-FR" sz="3500"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err="1" smtClean="0"/>
              <a:t>Qu’est-ce</a:t>
            </a:r>
            <a:r>
              <a:rPr lang="en-GB" dirty="0" smtClean="0"/>
              <a:t> </a:t>
            </a:r>
            <a:r>
              <a:rPr lang="en-GB" dirty="0" err="1" smtClean="0"/>
              <a:t>que</a:t>
            </a:r>
            <a:r>
              <a:rPr lang="en-GB" dirty="0" smtClean="0"/>
              <a:t> Somersby ?</a:t>
            </a:r>
            <a:br>
              <a:rPr lang="en-GB" dirty="0" smtClean="0"/>
            </a:br>
            <a:endParaRPr lang="en-GB" dirty="0"/>
          </a:p>
        </p:txBody>
      </p:sp>
      <p:sp>
        <p:nvSpPr>
          <p:cNvPr id="4" name="Slide Number Placeholder 3"/>
          <p:cNvSpPr>
            <a:spLocks noGrp="1"/>
          </p:cNvSpPr>
          <p:nvPr>
            <p:ph type="sldNum" sz="quarter" idx="12"/>
            <p:custDataLst>
              <p:tags r:id="rId2"/>
            </p:custDataLst>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2</a:t>
            </a:fld>
            <a:endParaRPr lang="en-US" altLang="fr-FR">
              <a:solidFill>
                <a:srgbClr val="00562C"/>
              </a:solidFill>
            </a:endParaRPr>
          </a:p>
        </p:txBody>
      </p:sp>
      <p:sp>
        <p:nvSpPr>
          <p:cNvPr id="12" name="Rectangle 11"/>
          <p:cNvSpPr/>
          <p:nvPr>
            <p:custDataLst>
              <p:tags r:id="rId3"/>
            </p:custDataLst>
          </p:nvPr>
        </p:nvSpPr>
        <p:spPr>
          <a:xfrm>
            <a:off x="323528" y="1556792"/>
            <a:ext cx="5114481" cy="4601260"/>
          </a:xfrm>
          <a:prstGeom prst="rect">
            <a:avLst/>
          </a:prstGeom>
        </p:spPr>
        <p:txBody>
          <a:bodyPr wrap="square">
            <a:spAutoFit/>
          </a:bodyPr>
          <a:lstStyle/>
          <a:p>
            <a:pPr>
              <a:lnSpc>
                <a:spcPct val="150000"/>
              </a:lnSpc>
            </a:pPr>
            <a:r>
              <a:rPr lang="fr-FR" sz="1400" dirty="0" smtClean="0">
                <a:solidFill>
                  <a:srgbClr val="03601C"/>
                </a:solidFill>
              </a:rPr>
              <a:t>Nous recherchons tous ce qui nous rend heureux. Pourtant, ce sont les petits plaisirs simples qui nous assurent les plus grandes joies, même si notre rythme de vie nous pousse souvent à les oublier.</a:t>
            </a:r>
          </a:p>
          <a:p>
            <a:pPr>
              <a:lnSpc>
                <a:spcPct val="150000"/>
              </a:lnSpc>
            </a:pPr>
            <a:r>
              <a:rPr lang="fr-FR" sz="1400" dirty="0" err="1" smtClean="0">
                <a:solidFill>
                  <a:srgbClr val="03601C"/>
                </a:solidFill>
              </a:rPr>
              <a:t>SOMERSBY</a:t>
            </a:r>
            <a:r>
              <a:rPr lang="fr-FR" sz="1400" dirty="0" smtClean="0">
                <a:solidFill>
                  <a:srgbClr val="03601C"/>
                </a:solidFill>
              </a:rPr>
              <a:t> vous aide à remarquer et à apprécier ces moments simples de bonheur, car…</a:t>
            </a:r>
          </a:p>
          <a:p>
            <a:endParaRPr lang="fr-FR" sz="1400" dirty="0" smtClean="0">
              <a:solidFill>
                <a:srgbClr val="03601C"/>
              </a:solidFill>
            </a:endParaRPr>
          </a:p>
          <a:p>
            <a:r>
              <a:rPr lang="fr-FR" sz="2400" b="1" dirty="0" err="1" smtClean="0">
                <a:solidFill>
                  <a:srgbClr val="FFC000"/>
                </a:solidFill>
              </a:rPr>
              <a:t>SOMERSBY</a:t>
            </a:r>
            <a:r>
              <a:rPr lang="fr-FR" sz="2400" b="1" dirty="0" smtClean="0">
                <a:solidFill>
                  <a:srgbClr val="FFC000"/>
                </a:solidFill>
              </a:rPr>
              <a:t> est l’un des petits plaisirs de la vie </a:t>
            </a:r>
          </a:p>
          <a:p>
            <a:pPr marL="457189" indent="-457189">
              <a:lnSpc>
                <a:spcPct val="150000"/>
              </a:lnSpc>
              <a:buFont typeface="Calibri" panose="020F0502020204030204" pitchFamily="34" charset="0"/>
              <a:buChar char="-"/>
            </a:pPr>
            <a:endParaRPr lang="fr-FR" sz="1400" dirty="0" smtClean="0">
              <a:solidFill>
                <a:srgbClr val="03601C"/>
              </a:solidFill>
            </a:endParaRPr>
          </a:p>
          <a:p>
            <a:pPr marL="457189" indent="-457189">
              <a:lnSpc>
                <a:spcPct val="150000"/>
              </a:lnSpc>
              <a:buFont typeface="Calibri" panose="020F0502020204030204" pitchFamily="34" charset="0"/>
              <a:buChar char="-"/>
            </a:pPr>
            <a:r>
              <a:rPr lang="fr-FR" sz="1400" dirty="0" smtClean="0">
                <a:solidFill>
                  <a:srgbClr val="03601C"/>
                </a:solidFill>
              </a:rPr>
              <a:t>Il est légèrement pétillant</a:t>
            </a:r>
          </a:p>
          <a:p>
            <a:pPr marL="457189" indent="-457189">
              <a:lnSpc>
                <a:spcPct val="150000"/>
              </a:lnSpc>
              <a:buFont typeface="Calibri" panose="020F0502020204030204" pitchFamily="34" charset="0"/>
              <a:buChar char="-"/>
            </a:pPr>
            <a:r>
              <a:rPr lang="fr-FR" sz="1400" dirty="0" smtClean="0">
                <a:solidFill>
                  <a:srgbClr val="03601C"/>
                </a:solidFill>
              </a:rPr>
              <a:t>Il est fabriqué à l’aide de pommes mûries au soleil</a:t>
            </a:r>
          </a:p>
          <a:p>
            <a:pPr marL="457189" indent="-457189">
              <a:lnSpc>
                <a:spcPct val="150000"/>
              </a:lnSpc>
              <a:spcAft>
                <a:spcPts val="1067"/>
              </a:spcAft>
              <a:buFont typeface="Calibri" panose="020F0502020204030204" pitchFamily="34" charset="0"/>
              <a:buChar char="-"/>
            </a:pPr>
            <a:r>
              <a:rPr lang="fr-FR" sz="1400" dirty="0" smtClean="0">
                <a:solidFill>
                  <a:srgbClr val="03601C"/>
                </a:solidFill>
              </a:rPr>
              <a:t>Et il assure un rafraîchissement fruité au goût délicieusement naturel </a:t>
            </a:r>
            <a:endParaRPr lang="fr-FR" sz="1400" dirty="0">
              <a:solidFill>
                <a:srgbClr val="03601C"/>
              </a:solidFill>
            </a:endParaRPr>
          </a:p>
        </p:txBody>
      </p:sp>
      <p:pic>
        <p:nvPicPr>
          <p:cNvPr id="4098" name="Picture 2"/>
          <p:cNvPicPr>
            <a:picLocks noChangeAspect="1" noChangeArrowheads="1"/>
          </p:cNvPicPr>
          <p:nvPr>
            <p:custDataLst>
              <p:tags r:id="rId4"/>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438009" y="1700807"/>
            <a:ext cx="3567879" cy="501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405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p:txBody>
          <a:bodyPr/>
          <a:lstStyle/>
          <a:p>
            <a:r>
              <a:rPr lang="fr-BE" altLang="fr-FR" dirty="0" smtClean="0"/>
              <a:t>Gamme : Un goût et un emballage pour tous les goûts.</a:t>
            </a:r>
            <a:endParaRPr lang="en-US" altLang="fr-FR" dirty="0"/>
          </a:p>
        </p:txBody>
      </p:sp>
      <p:sp>
        <p:nvSpPr>
          <p:cNvPr id="64522" name="Text Box 10"/>
          <p:cNvSpPr txBox="1">
            <a:spLocks noChangeArrowheads="1"/>
          </p:cNvSpPr>
          <p:nvPr>
            <p:custDataLst>
              <p:tags r:id="rId2"/>
            </p:custDataLst>
          </p:nvPr>
        </p:nvSpPr>
        <p:spPr bwMode="auto">
          <a:xfrm>
            <a:off x="937567" y="6444853"/>
            <a:ext cx="1624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BE" altLang="fr-FR" sz="1800" dirty="0" smtClean="0">
                <a:solidFill>
                  <a:srgbClr val="3A3A39"/>
                </a:solidFill>
              </a:rPr>
              <a:t>Bouteille 33 cl</a:t>
            </a:r>
            <a:endParaRPr lang="en-US" altLang="fr-FR" sz="1800" dirty="0" smtClean="0">
              <a:solidFill>
                <a:srgbClr val="3A3A39"/>
              </a:solidFill>
            </a:endParaRPr>
          </a:p>
        </p:txBody>
      </p:sp>
      <p:sp>
        <p:nvSpPr>
          <p:cNvPr id="64523" name="Text Box 11"/>
          <p:cNvSpPr txBox="1">
            <a:spLocks noChangeArrowheads="1"/>
          </p:cNvSpPr>
          <p:nvPr>
            <p:custDataLst>
              <p:tags r:id="rId3"/>
            </p:custDataLst>
          </p:nvPr>
        </p:nvSpPr>
        <p:spPr bwMode="auto">
          <a:xfrm>
            <a:off x="4199930" y="6405499"/>
            <a:ext cx="17627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BE" altLang="fr-FR" sz="1800" dirty="0" smtClean="0">
                <a:solidFill>
                  <a:srgbClr val="3A3A39"/>
                </a:solidFill>
              </a:rPr>
              <a:t>Cannette 33 cl</a:t>
            </a:r>
            <a:endParaRPr lang="en-US" altLang="fr-FR" sz="1800" dirty="0" smtClean="0">
              <a:solidFill>
                <a:srgbClr val="3A3A39"/>
              </a:solidFill>
            </a:endParaRPr>
          </a:p>
        </p:txBody>
      </p:sp>
      <p:sp>
        <p:nvSpPr>
          <p:cNvPr id="64524" name="Text Box 12"/>
          <p:cNvSpPr txBox="1">
            <a:spLocks noChangeArrowheads="1"/>
          </p:cNvSpPr>
          <p:nvPr>
            <p:custDataLst>
              <p:tags r:id="rId4"/>
            </p:custDataLst>
          </p:nvPr>
        </p:nvSpPr>
        <p:spPr bwMode="auto">
          <a:xfrm>
            <a:off x="7380312" y="6405498"/>
            <a:ext cx="1303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1800" dirty="0" smtClean="0">
                <a:solidFill>
                  <a:srgbClr val="3A3A39"/>
                </a:solidFill>
              </a:rPr>
              <a:t>Fût 25 l</a:t>
            </a:r>
            <a:endParaRPr lang="en-US" altLang="fr-FR" sz="1800" dirty="0" smtClean="0">
              <a:solidFill>
                <a:srgbClr val="3A3A39"/>
              </a:solidFill>
            </a:endParaRPr>
          </a:p>
        </p:txBody>
      </p:sp>
      <p:pic>
        <p:nvPicPr>
          <p:cNvPr id="6147" name="Picture 3" descr="G:\cisa\marketing\Somersby\Range\Pack Shots\Can\Apple\Primary\S7.2.3 - Somersby 33cl Can.jpg"/>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158348" y="3835401"/>
            <a:ext cx="1521464" cy="249563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G:\cisa\marketing\Somersby\Range\Pack Shots\Can\Red Rhubarb\Primary\105520_Somersby_Red_Rhubarb.jpg"/>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047453" y="3836521"/>
            <a:ext cx="1535532" cy="25201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cisa\marketing\Somersby\Range\Pack Shots\Bottle\Apple\Primary\Somersby Apple 33cl Bottle.jpg"/>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308993" y="1692659"/>
            <a:ext cx="1597405" cy="474306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G:\cisa\marketing\Somersby\Range\Pack Shots\Bottle\Blackberry\Primary\233431-10_DE_Somersby_Newton_Blackberry_33cl_Packshot_lowres.png"/>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02468" y="1701787"/>
            <a:ext cx="1599614" cy="47430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cisa\marketing\Somersby\Range\Pack Shots\Can\Blackberry\Primary\233431-11_DE_Somerby_Blackberry_33cl_PACKSHOT_lowres.png"/>
          <p:cNvPicPr>
            <a:picLocks noChangeAspect="1" noChangeArrowheads="1"/>
          </p:cNvPicPr>
          <p:nvPr>
            <p:custDataLst>
              <p:tags r:id="rId9"/>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046179" y="3815599"/>
            <a:ext cx="1647418" cy="27018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LAMO\Desktop\Showpad Update\Somersby\7. Product Info\Packshots\Other\Somersby Draught Font.jpg"/>
          <p:cNvPicPr>
            <a:picLocks noChangeAspect="1" noChangeArrowheads="1"/>
          </p:cNvPicPr>
          <p:nvPr>
            <p:custDataLst>
              <p:tags r:id="rId10"/>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236296" y="1696454"/>
            <a:ext cx="1003468" cy="4568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lass 25cl_CMYK"/>
          <p:cNvPicPr>
            <a:picLocks noChangeAspect="1" noChangeArrowheads="1"/>
          </p:cNvPicPr>
          <p:nvPr>
            <p:custDataLst>
              <p:tags r:id="rId11"/>
            </p:custDataLst>
          </p:nvPr>
        </p:nvPicPr>
        <p:blipFill>
          <a:blip r:embed="rId19" cstate="print">
            <a:clrChange>
              <a:clrFrom>
                <a:srgbClr val="FDFDFD"/>
              </a:clrFrom>
              <a:clrTo>
                <a:srgbClr val="FDFDFD">
                  <a:alpha val="0"/>
                </a:srgbClr>
              </a:clrTo>
            </a:clrChange>
          </a:blip>
          <a:srcRect l="28993" t="33005" r="28819" b="8455"/>
          <a:stretch>
            <a:fillRect/>
          </a:stretch>
        </p:blipFill>
        <p:spPr bwMode="auto">
          <a:xfrm>
            <a:off x="7610415" y="3857625"/>
            <a:ext cx="1232459" cy="2407741"/>
          </a:xfrm>
          <a:prstGeom prst="rect">
            <a:avLst/>
          </a:prstGeom>
          <a:noFill/>
          <a:ln w="9525">
            <a:noFill/>
            <a:miter lim="800000"/>
            <a:headEnd/>
            <a:tailEnd/>
          </a:ln>
        </p:spPr>
      </p:pic>
    </p:spTree>
    <p:extLst>
      <p:ext uri="{BB962C8B-B14F-4D97-AF65-F5344CB8AC3E}">
        <p14:creationId xmlns:p14="http://schemas.microsoft.com/office/powerpoint/2010/main" val="2282868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custDataLst>
              <p:tags r:id="rId1"/>
            </p:custDataLst>
          </p:nvPr>
        </p:nvSpPr>
        <p:spPr/>
        <p:txBody>
          <a:bodyPr/>
          <a:lstStyle/>
          <a:p>
            <a:r>
              <a:rPr lang="en-US" altLang="fr-FR">
                <a:solidFill>
                  <a:srgbClr val="00562C"/>
                </a:solidFill>
              </a:rPr>
              <a:t>PAGE </a:t>
            </a:r>
            <a:fld id="{2A37F254-59F6-47AF-AF10-EB66D45F2A31}" type="slidenum">
              <a:rPr lang="en-US" altLang="fr-FR">
                <a:solidFill>
                  <a:srgbClr val="00562C"/>
                </a:solidFill>
              </a:rPr>
              <a:pPr/>
              <a:t>21</a:t>
            </a:fld>
            <a:endParaRPr lang="en-US" altLang="fr-FR">
              <a:solidFill>
                <a:srgbClr val="00562C"/>
              </a:solidFill>
            </a:endParaRPr>
          </a:p>
        </p:txBody>
      </p:sp>
      <p:sp>
        <p:nvSpPr>
          <p:cNvPr id="157698" name="Rectangle 2"/>
          <p:cNvSpPr>
            <a:spLocks noGrp="1" noChangeArrowheads="1"/>
          </p:cNvSpPr>
          <p:nvPr>
            <p:ph type="title"/>
            <p:custDataLst>
              <p:tags r:id="rId2"/>
            </p:custDataLst>
          </p:nvPr>
        </p:nvSpPr>
        <p:spPr/>
        <p:txBody>
          <a:bodyPr/>
          <a:lstStyle/>
          <a:p>
            <a:r>
              <a:rPr lang="fr-BE" altLang="fr-FR" dirty="0" smtClean="0"/>
              <a:t>Prix</a:t>
            </a:r>
            <a:endParaRPr lang="en-US" altLang="fr-FR" dirty="0"/>
          </a:p>
        </p:txBody>
      </p:sp>
      <p:sp>
        <p:nvSpPr>
          <p:cNvPr id="157700" name="Text Box 4"/>
          <p:cNvSpPr txBox="1">
            <a:spLocks noChangeArrowheads="1"/>
          </p:cNvSpPr>
          <p:nvPr>
            <p:custDataLst>
              <p:tags r:id="rId3"/>
            </p:custDataLst>
          </p:nvPr>
        </p:nvSpPr>
        <p:spPr bwMode="auto">
          <a:xfrm>
            <a:off x="723900" y="5943600"/>
            <a:ext cx="1657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BE" altLang="fr-FR" sz="1800" dirty="0" smtClean="0">
                <a:solidFill>
                  <a:srgbClr val="3A3A39"/>
                </a:solidFill>
              </a:rPr>
              <a:t>Bouteille 33 cl</a:t>
            </a:r>
            <a:endParaRPr lang="en-US" altLang="fr-FR" sz="1800" dirty="0" smtClean="0">
              <a:solidFill>
                <a:srgbClr val="3A3A39"/>
              </a:solidFill>
            </a:endParaRPr>
          </a:p>
        </p:txBody>
      </p:sp>
      <p:sp>
        <p:nvSpPr>
          <p:cNvPr id="157701" name="Text Box 5"/>
          <p:cNvSpPr txBox="1">
            <a:spLocks noChangeArrowheads="1"/>
          </p:cNvSpPr>
          <p:nvPr>
            <p:custDataLst>
              <p:tags r:id="rId4"/>
            </p:custDataLst>
          </p:nvPr>
        </p:nvSpPr>
        <p:spPr bwMode="auto">
          <a:xfrm>
            <a:off x="2381250" y="3861048"/>
            <a:ext cx="5676900" cy="1100137"/>
          </a:xfrm>
          <a:prstGeom prst="rect">
            <a:avLst/>
          </a:prstGeom>
          <a:solidFill>
            <a:srgbClr val="218A00">
              <a:alpha val="11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FR" altLang="fr-FR" sz="1800" b="1" dirty="0" smtClean="0">
                <a:solidFill>
                  <a:srgbClr val="3A3A39"/>
                </a:solidFill>
              </a:rPr>
              <a:t>Prix </a:t>
            </a:r>
            <a:r>
              <a:rPr lang="fr-FR" altLang="fr-FR" sz="1800" b="1" dirty="0" err="1" smtClean="0">
                <a:solidFill>
                  <a:srgbClr val="3A3A39"/>
                </a:solidFill>
              </a:rPr>
              <a:t>Somersby</a:t>
            </a:r>
            <a:r>
              <a:rPr lang="fr-FR" altLang="fr-FR" sz="1800" b="1" dirty="0" smtClean="0">
                <a:solidFill>
                  <a:srgbClr val="3A3A39"/>
                </a:solidFill>
              </a:rPr>
              <a:t> = Desperados / Corona</a:t>
            </a:r>
          </a:p>
          <a:p>
            <a:pPr algn="l">
              <a:spcBef>
                <a:spcPct val="50000"/>
              </a:spcBef>
              <a:buFont typeface="Wingdings" pitchFamily="2" charset="2"/>
              <a:buChar char="à"/>
            </a:pPr>
            <a:r>
              <a:rPr lang="fr-FR" altLang="fr-FR" sz="1600" dirty="0" smtClean="0">
                <a:solidFill>
                  <a:srgbClr val="3A3A39"/>
                </a:solidFill>
                <a:sym typeface="Wingdings" pitchFamily="2" charset="2"/>
              </a:rPr>
              <a:t>Prix de vente conseillé 2,50 € / 3 €</a:t>
            </a:r>
          </a:p>
          <a:p>
            <a:pPr algn="l">
              <a:spcBef>
                <a:spcPct val="50000"/>
              </a:spcBef>
              <a:buFont typeface="Wingdings" pitchFamily="2" charset="2"/>
              <a:buNone/>
            </a:pPr>
            <a:r>
              <a:rPr lang="fr-FR" altLang="fr-FR" sz="1600" dirty="0" smtClean="0">
                <a:solidFill>
                  <a:srgbClr val="3A3A39"/>
                </a:solidFill>
                <a:cs typeface="Arial" pitchFamily="34" charset="0"/>
              </a:rPr>
              <a:t>± 1 € de plus que la </a:t>
            </a:r>
            <a:r>
              <a:rPr lang="fr-FR" altLang="fr-FR" sz="1600" dirty="0" err="1" smtClean="0">
                <a:solidFill>
                  <a:srgbClr val="3A3A39"/>
                </a:solidFill>
                <a:cs typeface="Arial" pitchFamily="34" charset="0"/>
              </a:rPr>
              <a:t>pils</a:t>
            </a:r>
            <a:endParaRPr lang="fr-FR" altLang="fr-FR" sz="1600" dirty="0" smtClean="0">
              <a:solidFill>
                <a:srgbClr val="3A3A39"/>
              </a:solidFill>
              <a:cs typeface="Arial" pitchFamily="34" charset="0"/>
            </a:endParaRPr>
          </a:p>
        </p:txBody>
      </p:sp>
      <p:sp>
        <p:nvSpPr>
          <p:cNvPr id="157703" name="Text Box 7"/>
          <p:cNvSpPr txBox="1">
            <a:spLocks noChangeArrowheads="1"/>
          </p:cNvSpPr>
          <p:nvPr>
            <p:custDataLst>
              <p:tags r:id="rId5"/>
            </p:custDataLst>
          </p:nvPr>
        </p:nvSpPr>
        <p:spPr bwMode="auto">
          <a:xfrm>
            <a:off x="2381250" y="3381623"/>
            <a:ext cx="5676900" cy="396875"/>
          </a:xfrm>
          <a:prstGeom prst="rect">
            <a:avLst/>
          </a:prstGeom>
          <a:solidFill>
            <a:srgbClr val="218A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2000" b="1" smtClean="0">
                <a:solidFill>
                  <a:srgbClr val="FFFFFF"/>
                </a:solidFill>
              </a:rPr>
              <a:t>HORECA</a:t>
            </a:r>
            <a:endParaRPr lang="en-US" altLang="fr-FR" sz="2000" b="1" smtClean="0">
              <a:solidFill>
                <a:srgbClr val="FFFFFF"/>
              </a:solidFill>
            </a:endParaRPr>
          </a:p>
        </p:txBody>
      </p:sp>
      <p:pic>
        <p:nvPicPr>
          <p:cNvPr id="8" name="Picture 6" descr="G:\cisa\marketing\Somersby\Range\Pack Shots\Bottle\Apple\Primary\Somersby Apple 33cl Bottle.jpg"/>
          <p:cNvPicPr>
            <a:picLocks noChangeAspect="1" noChangeArrowheads="1"/>
          </p:cNvPicPr>
          <p:nvPr>
            <p:custDataLst>
              <p:tags r:id="rId6"/>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148846" y="1694699"/>
            <a:ext cx="1453050" cy="4314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cisa\marketing\Somersby\Range\Pack Shots\Bottle\Blackberry\Primary\233431-10_DE_Somersby_Newton_Blackberry_33cl_Packshot_lowres.png"/>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42420" y="1703827"/>
            <a:ext cx="1455060" cy="431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01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custDataLst>
              <p:tags r:id="rId1"/>
            </p:custDataLst>
          </p:nvPr>
        </p:nvSpPr>
        <p:spPr/>
        <p:txBody>
          <a:bodyPr/>
          <a:lstStyle/>
          <a:p>
            <a:r>
              <a:rPr lang="en-US" altLang="fr-FR">
                <a:solidFill>
                  <a:srgbClr val="00562C"/>
                </a:solidFill>
              </a:rPr>
              <a:t>PAGE </a:t>
            </a:r>
            <a:fld id="{BC357705-3197-466F-8EA9-EFF5B3950C67}" type="slidenum">
              <a:rPr lang="en-US" altLang="fr-FR">
                <a:solidFill>
                  <a:srgbClr val="00562C"/>
                </a:solidFill>
              </a:rPr>
              <a:pPr/>
              <a:t>22</a:t>
            </a:fld>
            <a:endParaRPr lang="en-US" altLang="fr-FR">
              <a:solidFill>
                <a:srgbClr val="00562C"/>
              </a:solidFill>
            </a:endParaRPr>
          </a:p>
        </p:txBody>
      </p:sp>
      <p:sp>
        <p:nvSpPr>
          <p:cNvPr id="158722" name="Rectangle 2"/>
          <p:cNvSpPr>
            <a:spLocks noGrp="1" noChangeArrowheads="1"/>
          </p:cNvSpPr>
          <p:nvPr>
            <p:ph type="title"/>
            <p:custDataLst>
              <p:tags r:id="rId2"/>
            </p:custDataLst>
          </p:nvPr>
        </p:nvSpPr>
        <p:spPr/>
        <p:txBody>
          <a:bodyPr/>
          <a:lstStyle/>
          <a:p>
            <a:r>
              <a:rPr lang="fr-BE" altLang="fr-FR" dirty="0" smtClean="0"/>
              <a:t>Prix</a:t>
            </a:r>
            <a:endParaRPr lang="en-US" altLang="fr-FR" dirty="0"/>
          </a:p>
        </p:txBody>
      </p:sp>
      <p:sp>
        <p:nvSpPr>
          <p:cNvPr id="158723" name="Text Box 3"/>
          <p:cNvSpPr txBox="1">
            <a:spLocks noChangeArrowheads="1"/>
          </p:cNvSpPr>
          <p:nvPr>
            <p:custDataLst>
              <p:tags r:id="rId3"/>
            </p:custDataLst>
          </p:nvPr>
        </p:nvSpPr>
        <p:spPr bwMode="auto">
          <a:xfrm>
            <a:off x="3057525" y="3946525"/>
            <a:ext cx="5676900" cy="1100137"/>
          </a:xfrm>
          <a:prstGeom prst="rect">
            <a:avLst/>
          </a:prstGeom>
          <a:solidFill>
            <a:srgbClr val="218A00">
              <a:alpha val="11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BE" altLang="fr-FR" sz="1800" b="1" dirty="0" smtClean="0">
                <a:solidFill>
                  <a:srgbClr val="3A3A39"/>
                </a:solidFill>
              </a:rPr>
              <a:t>Prix </a:t>
            </a:r>
            <a:r>
              <a:rPr lang="fr-BE" altLang="fr-FR" sz="1800" b="1" dirty="0" err="1" smtClean="0">
                <a:solidFill>
                  <a:srgbClr val="3A3A39"/>
                </a:solidFill>
              </a:rPr>
              <a:t>Somersby</a:t>
            </a:r>
            <a:r>
              <a:rPr lang="fr-BE" altLang="fr-FR" sz="1800" b="1" dirty="0" smtClean="0">
                <a:solidFill>
                  <a:srgbClr val="3A3A39"/>
                </a:solidFill>
              </a:rPr>
              <a:t> </a:t>
            </a:r>
          </a:p>
          <a:p>
            <a:pPr algn="l">
              <a:spcBef>
                <a:spcPct val="50000"/>
              </a:spcBef>
            </a:pPr>
            <a:r>
              <a:rPr lang="fr-BE" altLang="fr-FR" sz="1600" dirty="0" smtClean="0">
                <a:solidFill>
                  <a:srgbClr val="3A3A39"/>
                </a:solidFill>
                <a:sym typeface="Wingdings" pitchFamily="2" charset="2"/>
              </a:rPr>
              <a:t>Prix de vente conseillé 2 € (pour 20 cl)</a:t>
            </a:r>
          </a:p>
          <a:p>
            <a:pPr algn="l">
              <a:spcBef>
                <a:spcPct val="50000"/>
              </a:spcBef>
              <a:buFont typeface="Wingdings" pitchFamily="2" charset="2"/>
              <a:buNone/>
            </a:pPr>
            <a:r>
              <a:rPr lang="en-US" altLang="fr-FR" sz="1600" dirty="0" err="1" smtClean="0">
                <a:solidFill>
                  <a:srgbClr val="3A3A39"/>
                </a:solidFill>
                <a:cs typeface="Arial" pitchFamily="34" charset="0"/>
              </a:rPr>
              <a:t>SERVIR</a:t>
            </a:r>
            <a:r>
              <a:rPr lang="en-US" altLang="fr-FR" sz="1600" dirty="0" smtClean="0">
                <a:solidFill>
                  <a:srgbClr val="3A3A39"/>
                </a:solidFill>
                <a:cs typeface="Arial" pitchFamily="34" charset="0"/>
              </a:rPr>
              <a:t> AVEC DE LA GLACE</a:t>
            </a:r>
          </a:p>
        </p:txBody>
      </p:sp>
      <p:sp>
        <p:nvSpPr>
          <p:cNvPr id="158724" name="Text Box 4"/>
          <p:cNvSpPr txBox="1">
            <a:spLocks noChangeArrowheads="1"/>
          </p:cNvSpPr>
          <p:nvPr>
            <p:custDataLst>
              <p:tags r:id="rId4"/>
            </p:custDataLst>
          </p:nvPr>
        </p:nvSpPr>
        <p:spPr bwMode="auto">
          <a:xfrm>
            <a:off x="3057525" y="3467100"/>
            <a:ext cx="5676900" cy="396875"/>
          </a:xfrm>
          <a:prstGeom prst="rect">
            <a:avLst/>
          </a:prstGeom>
          <a:solidFill>
            <a:srgbClr val="218A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2000" b="1" smtClean="0">
                <a:solidFill>
                  <a:srgbClr val="FFFFFF"/>
                </a:solidFill>
              </a:rPr>
              <a:t>HORECA</a:t>
            </a:r>
            <a:endParaRPr lang="en-US" altLang="fr-FR" sz="2000" b="1" smtClean="0">
              <a:solidFill>
                <a:srgbClr val="FFFFFF"/>
              </a:solidFill>
            </a:endParaRPr>
          </a:p>
        </p:txBody>
      </p:sp>
      <p:sp>
        <p:nvSpPr>
          <p:cNvPr id="158726" name="Text Box 6"/>
          <p:cNvSpPr txBox="1">
            <a:spLocks noChangeArrowheads="1"/>
          </p:cNvSpPr>
          <p:nvPr>
            <p:custDataLst>
              <p:tags r:id="rId5"/>
            </p:custDataLst>
          </p:nvPr>
        </p:nvSpPr>
        <p:spPr bwMode="auto">
          <a:xfrm>
            <a:off x="1003300" y="6270129"/>
            <a:ext cx="1303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1800" dirty="0" smtClean="0">
                <a:solidFill>
                  <a:srgbClr val="3A3A39"/>
                </a:solidFill>
              </a:rPr>
              <a:t>Fût 25 l</a:t>
            </a:r>
            <a:endParaRPr lang="en-US" altLang="fr-FR" sz="1800" dirty="0" smtClean="0">
              <a:solidFill>
                <a:srgbClr val="3A3A39"/>
              </a:solidFill>
            </a:endParaRPr>
          </a:p>
        </p:txBody>
      </p:sp>
      <p:pic>
        <p:nvPicPr>
          <p:cNvPr id="9" name="Picture 7" descr="C:\Users\LAMO\Desktop\Showpad Update\Somersby\7. Product Info\Packshots\Other\Somersby Draught Font.jpg"/>
          <p:cNvPicPr>
            <a:picLocks noChangeAspect="1" noChangeArrowheads="1"/>
          </p:cNvPicPr>
          <p:nvPr>
            <p:custDataLst>
              <p:tags r:id="rId6"/>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51500" y="1484784"/>
            <a:ext cx="1003468" cy="45689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Glass 25cl_CMYK"/>
          <p:cNvPicPr>
            <a:picLocks noChangeAspect="1" noChangeArrowheads="1"/>
          </p:cNvPicPr>
          <p:nvPr>
            <p:custDataLst>
              <p:tags r:id="rId7"/>
            </p:custDataLst>
          </p:nvPr>
        </p:nvPicPr>
        <p:blipFill>
          <a:blip r:embed="rId10" cstate="print">
            <a:clrChange>
              <a:clrFrom>
                <a:srgbClr val="FDFDFD"/>
              </a:clrFrom>
              <a:clrTo>
                <a:srgbClr val="FDFDFD">
                  <a:alpha val="0"/>
                </a:srgbClr>
              </a:clrTo>
            </a:clrChange>
          </a:blip>
          <a:srcRect l="28993" t="33005" r="28819" b="8455"/>
          <a:stretch>
            <a:fillRect/>
          </a:stretch>
        </p:blipFill>
        <p:spPr bwMode="auto">
          <a:xfrm>
            <a:off x="1331640" y="3182713"/>
            <a:ext cx="1469580" cy="2870983"/>
          </a:xfrm>
          <a:prstGeom prst="rect">
            <a:avLst/>
          </a:prstGeom>
          <a:noFill/>
          <a:ln w="9525">
            <a:noFill/>
            <a:miter lim="800000"/>
            <a:headEnd/>
            <a:tailEnd/>
          </a:ln>
        </p:spPr>
      </p:pic>
    </p:spTree>
    <p:extLst>
      <p:ext uri="{BB962C8B-B14F-4D97-AF65-F5344CB8AC3E}">
        <p14:creationId xmlns:p14="http://schemas.microsoft.com/office/powerpoint/2010/main" val="2330598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custDataLst>
              <p:tags r:id="rId1"/>
            </p:custDataLst>
          </p:nvPr>
        </p:nvSpPr>
        <p:spPr/>
        <p:txBody>
          <a:bodyPr/>
          <a:lstStyle/>
          <a:p>
            <a:r>
              <a:rPr lang="en-US" altLang="fr-FR"/>
              <a:t>PAGE </a:t>
            </a:r>
            <a:fld id="{8734275C-2CE7-44DE-8494-12F15341A7F0}" type="slidenum">
              <a:rPr lang="en-US" altLang="fr-FR"/>
              <a:pPr/>
              <a:t>23</a:t>
            </a:fld>
            <a:endParaRPr lang="en-US" altLang="fr-FR"/>
          </a:p>
        </p:txBody>
      </p:sp>
      <p:sp>
        <p:nvSpPr>
          <p:cNvPr id="98306" name="Rectangle 2"/>
          <p:cNvSpPr>
            <a:spLocks noChangeArrowheads="1"/>
          </p:cNvSpPr>
          <p:nvPr>
            <p:custDataLst>
              <p:tags r:id="rId2"/>
            </p:custDataLst>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a:lnSpc>
                <a:spcPct val="93000"/>
              </a:lnSpc>
            </a:pPr>
            <a:r>
              <a:rPr lang="en-GB" altLang="fr-FR" sz="5700">
                <a:solidFill>
                  <a:srgbClr val="FFFFFF"/>
                </a:solidFill>
              </a:rPr>
              <a:t/>
            </a:r>
            <a:br>
              <a:rPr lang="en-GB" altLang="fr-FR" sz="5700">
                <a:solidFill>
                  <a:srgbClr val="FFFFFF"/>
                </a:solidFill>
              </a:rPr>
            </a:br>
            <a:r>
              <a:rPr lang="en-GB" altLang="fr-FR" sz="5700">
                <a:solidFill>
                  <a:srgbClr val="FFFFFF"/>
                </a:solidFill>
              </a:rPr>
              <a:t/>
            </a:r>
            <a:br>
              <a:rPr lang="en-GB" altLang="fr-FR" sz="5700">
                <a:solidFill>
                  <a:srgbClr val="FFFFFF"/>
                </a:solidFill>
              </a:rPr>
            </a:br>
            <a:r>
              <a:rPr lang="en-GB" altLang="fr-FR" sz="5700">
                <a:solidFill>
                  <a:srgbClr val="FFFFFF"/>
                </a:solidFill>
              </a:rPr>
              <a:t>Somersby </a:t>
            </a:r>
            <a:br>
              <a:rPr lang="en-GB" altLang="fr-FR" sz="5700">
                <a:solidFill>
                  <a:srgbClr val="FFFFFF"/>
                </a:solidFill>
              </a:rPr>
            </a:br>
            <a:r>
              <a:rPr lang="en-GB" altLang="fr-FR" sz="3500">
                <a:solidFill>
                  <a:srgbClr val="FFFFFF"/>
                </a:solidFill>
              </a:rPr>
              <a:t>Fiche produit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5"/>
          <p:cNvSpPr>
            <a:spLocks noGrp="1"/>
          </p:cNvSpPr>
          <p:nvPr>
            <p:ph type="sldNum" sz="quarter" idx="12"/>
            <p:custDataLst>
              <p:tags r:id="rId1"/>
            </p:custDataLst>
          </p:nvPr>
        </p:nvSpPr>
        <p:spPr/>
        <p:txBody>
          <a:bodyPr/>
          <a:lstStyle/>
          <a:p>
            <a:r>
              <a:rPr lang="en-US" altLang="fr-FR"/>
              <a:t>PAGE </a:t>
            </a:r>
            <a:fld id="{26A51BEE-5055-4FAA-A88E-D373D45C691C}" type="slidenum">
              <a:rPr lang="en-US" altLang="fr-FR"/>
              <a:pPr/>
              <a:t>24</a:t>
            </a:fld>
            <a:endParaRPr lang="en-US" altLang="fr-FR"/>
          </a:p>
        </p:txBody>
      </p:sp>
      <p:sp>
        <p:nvSpPr>
          <p:cNvPr id="191490" name="Rectangle 2"/>
          <p:cNvSpPr>
            <a:spLocks noGrp="1" noChangeArrowheads="1"/>
          </p:cNvSpPr>
          <p:nvPr>
            <p:ph type="title"/>
            <p:custDataLst>
              <p:tags r:id="rId2"/>
            </p:custDataLst>
          </p:nvPr>
        </p:nvSpPr>
        <p:spPr/>
        <p:txBody>
          <a:bodyPr/>
          <a:lstStyle/>
          <a:p>
            <a:r>
              <a:rPr lang="fr-BE" altLang="fr-FR"/>
              <a:t>Fiche produit Somersby</a:t>
            </a:r>
          </a:p>
        </p:txBody>
      </p:sp>
      <p:graphicFrame>
        <p:nvGraphicFramePr>
          <p:cNvPr id="191491" name="Group 3"/>
          <p:cNvGraphicFramePr>
            <a:graphicFrameLocks noGrp="1"/>
          </p:cNvGraphicFramePr>
          <p:nvPr>
            <p:ph idx="1"/>
            <p:custDataLst>
              <p:tags r:id="rId3"/>
            </p:custDataLst>
            <p:extLst>
              <p:ext uri="{D42A27DB-BD31-4B8C-83A1-F6EECF244321}">
                <p14:modId xmlns:p14="http://schemas.microsoft.com/office/powerpoint/2010/main" val="1040762220"/>
              </p:ext>
            </p:extLst>
          </p:nvPr>
        </p:nvGraphicFramePr>
        <p:xfrm>
          <a:off x="704850" y="1919288"/>
          <a:ext cx="7953375" cy="4871975"/>
        </p:xfrm>
        <a:graphic>
          <a:graphicData uri="http://schemas.openxmlformats.org/drawingml/2006/table">
            <a:tbl>
              <a:tblPr/>
              <a:tblGrid>
                <a:gridCol w="2651125"/>
                <a:gridCol w="2651125"/>
                <a:gridCol w="2651125"/>
              </a:tblGrid>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Cidre de pomme doux</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Goût fortement apprécié , rafraîchissant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Bonne alternative pour les non- amateurs de bière, nouvelle catégorie, nouveau goût</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err="1" smtClean="0">
                          <a:ln>
                            <a:noFill/>
                          </a:ln>
                          <a:solidFill>
                            <a:schemeClr val="accent1"/>
                          </a:solidFill>
                          <a:effectLst/>
                          <a:latin typeface="Verdana" pitchFamily="34" charset="0"/>
                        </a:rPr>
                        <a:t>Alc</a:t>
                      </a:r>
                      <a:r>
                        <a:rPr kumimoji="0" lang="fr-BE" altLang="fr-FR" sz="1000" b="0" i="0" u="none" strike="noStrike" cap="none" normalizeH="0" baseline="0" dirty="0" smtClean="0">
                          <a:ln>
                            <a:noFill/>
                          </a:ln>
                          <a:solidFill>
                            <a:schemeClr val="accent1"/>
                          </a:solidFill>
                          <a:effectLst/>
                          <a:latin typeface="Verdana" pitchFamily="34" charset="0"/>
                        </a:rPr>
                        <a:t>. Vol. 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Produit novateur à taux d’alcool faible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Qualité garantie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Taux d’alcool faible</a:t>
                      </a:r>
                      <a:endParaRPr kumimoji="0" lang="en-US" altLang="fr-FR" sz="1000" b="0" i="0" u="none" strike="noStrike" cap="none" normalizeH="0" baseline="0" dirty="0" smtClean="0">
                        <a:ln>
                          <a:noFill/>
                        </a:ln>
                        <a:solidFill>
                          <a:schemeClr val="accent1"/>
                        </a:solidFill>
                        <a:effectLst/>
                        <a:latin typeface="Verdana" pitchFamily="34" charset="0"/>
                      </a:endParaRPr>
                    </a:p>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Caractère international / confiance en le produit</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Soutien et connaissance international </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Soutien national grâce à Carlsberg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Best case practices / soutient la demande et la notoriété</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Participation aux grands événements / intro clients existants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Vendre un produit qui est demandé</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Notoriété soutenue</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Beau packaging (bouteille/étiquette)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Demande en constante augmentation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Belle présentation du produit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Certitude sur la croissance des ventes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a:t>
                      </a:r>
                      <a:r>
                        <a:rPr lang="fr-FR" sz="1000" dirty="0" smtClean="0"/>
                        <a:t>Dégustation </a:t>
                      </a:r>
                      <a:r>
                        <a:rPr kumimoji="0" lang="fr-BE" altLang="fr-FR" sz="1000" b="0" i="0" u="none" strike="noStrike" cap="none" normalizeH="0" baseline="0" dirty="0" smtClean="0">
                          <a:ln>
                            <a:noFill/>
                          </a:ln>
                          <a:solidFill>
                            <a:schemeClr val="accent1"/>
                          </a:solidFill>
                          <a:effectLst/>
                          <a:latin typeface="Verdana" pitchFamily="34" charset="0"/>
                        </a:rPr>
                        <a:t>est stimulée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La rotation est garantie</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Profit story (fût)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Ligne POS</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Horeca et food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a:t>
                      </a:r>
                      <a:r>
                        <a:rPr kumimoji="0" lang="fr-BE" altLang="fr-FR" sz="1000" b="0" i="0" u="none" strike="noStrike" cap="none" normalizeH="0" baseline="0" dirty="0" err="1" smtClean="0">
                          <a:ln>
                            <a:noFill/>
                          </a:ln>
                          <a:solidFill>
                            <a:schemeClr val="accent1"/>
                          </a:solidFill>
                          <a:effectLst/>
                          <a:latin typeface="Verdana" pitchFamily="34" charset="0"/>
                        </a:rPr>
                        <a:t>Perfect</a:t>
                      </a:r>
                      <a:r>
                        <a:rPr kumimoji="0" lang="fr-BE" altLang="fr-FR" sz="1000" b="0" i="0" u="none" strike="noStrike" cap="none" normalizeH="0" baseline="0" dirty="0" smtClean="0">
                          <a:ln>
                            <a:noFill/>
                          </a:ln>
                          <a:solidFill>
                            <a:schemeClr val="accent1"/>
                          </a:solidFill>
                          <a:effectLst/>
                          <a:latin typeface="Verdana" pitchFamily="34" charset="0"/>
                        </a:rPr>
                        <a:t> serve’ garantie, marges</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La présence du produit est soutenue dans le point de vente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Consommation chez soi et à l’extérieure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Avantage au niveau du prix pour le consommateur</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La demande est créée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dirty="0" smtClean="0">
                          <a:ln>
                            <a:noFill/>
                          </a:ln>
                          <a:solidFill>
                            <a:schemeClr val="accent1"/>
                          </a:solidFill>
                          <a:effectLst/>
                          <a:latin typeface="Verdana" pitchFamily="34" charset="0"/>
                        </a:rPr>
                        <a:t> Fidélité du client</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Présent dans 32 pays et en constante évolution</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defRPr/>
                      </a:pPr>
                      <a:r>
                        <a:rPr kumimoji="0" lang="fr-BE" altLang="fr-FR" sz="1000" b="0" i="0" u="none" strike="noStrike" cap="none" normalizeH="0" baseline="0" dirty="0" smtClean="0">
                          <a:ln>
                            <a:noFill/>
                          </a:ln>
                          <a:solidFill>
                            <a:schemeClr val="accent1"/>
                          </a:solidFill>
                          <a:effectLst/>
                          <a:latin typeface="Verdana" pitchFamily="34" charset="0"/>
                        </a:rPr>
                        <a:t>- Confiance en le produit / la notoriété est stimulée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Demande du client / rotation</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‘Serve Rituel – Serve Over </a:t>
                      </a:r>
                      <a:r>
                        <a:rPr kumimoji="0" lang="fr-BE" altLang="fr-FR" sz="1000" b="0" i="0" u="none" strike="noStrike" cap="none" normalizeH="0" baseline="0" dirty="0" err="1" smtClean="0">
                          <a:ln>
                            <a:noFill/>
                          </a:ln>
                          <a:solidFill>
                            <a:schemeClr val="accent1"/>
                          </a:solidFill>
                          <a:effectLst/>
                          <a:latin typeface="Verdana" pitchFamily="34" charset="0"/>
                        </a:rPr>
                        <a:t>Ice</a:t>
                      </a:r>
                      <a:r>
                        <a:rPr kumimoji="0" lang="fr-BE" altLang="fr-FR" sz="1000" b="0" i="0" u="none" strike="noStrike" cap="none" normalizeH="0" baseline="0" dirty="0" smtClean="0">
                          <a:ln>
                            <a:noFill/>
                          </a:ln>
                          <a:solidFill>
                            <a:schemeClr val="accent1"/>
                          </a:solidFill>
                          <a:effectLst/>
                          <a:latin typeface="Verdana" pitchFamily="34" charset="0"/>
                        </a:rPr>
                        <a:t>’ innovant dans la catégorie</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Agréable à boire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smtClean="0">
                          <a:ln>
                            <a:noFill/>
                          </a:ln>
                          <a:solidFill>
                            <a:schemeClr val="accent1"/>
                          </a:solidFill>
                          <a:effectLst/>
                          <a:latin typeface="Verdana" pitchFamily="34" charset="0"/>
                        </a:rPr>
                        <a:t>- Apéritif rafraîchissant et novateur </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1525" name="Text Box 37"/>
          <p:cNvSpPr txBox="1">
            <a:spLocks noChangeArrowheads="1"/>
          </p:cNvSpPr>
          <p:nvPr>
            <p:custDataLst>
              <p:tags r:id="rId4"/>
            </p:custDataLst>
          </p:nvPr>
        </p:nvSpPr>
        <p:spPr bwMode="auto">
          <a:xfrm>
            <a:off x="69532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BE" altLang="fr-FR" sz="1600" b="1"/>
              <a:t>Caractéristiques produit</a:t>
            </a:r>
            <a:endParaRPr lang="en-US" altLang="fr-FR" sz="1600" b="1"/>
          </a:p>
        </p:txBody>
      </p:sp>
      <p:sp>
        <p:nvSpPr>
          <p:cNvPr id="191526" name="Text Box 38"/>
          <p:cNvSpPr txBox="1">
            <a:spLocks noChangeArrowheads="1"/>
          </p:cNvSpPr>
          <p:nvPr>
            <p:custDataLst>
              <p:tags r:id="rId5"/>
            </p:custDataLst>
          </p:nvPr>
        </p:nvSpPr>
        <p:spPr bwMode="auto">
          <a:xfrm>
            <a:off x="335597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BE" altLang="fr-FR" sz="1600" b="1"/>
              <a:t>Avantages</a:t>
            </a:r>
            <a:endParaRPr lang="en-US" altLang="fr-FR" sz="1600" b="1"/>
          </a:p>
        </p:txBody>
      </p:sp>
      <p:sp>
        <p:nvSpPr>
          <p:cNvPr id="191527" name="Text Box 39"/>
          <p:cNvSpPr txBox="1">
            <a:spLocks noChangeArrowheads="1"/>
          </p:cNvSpPr>
          <p:nvPr>
            <p:custDataLst>
              <p:tags r:id="rId6"/>
            </p:custDataLst>
          </p:nvPr>
        </p:nvSpPr>
        <p:spPr bwMode="auto">
          <a:xfrm>
            <a:off x="601662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fr-BE" altLang="fr-FR" sz="1600" b="1"/>
              <a:t>réponses à un besoin</a:t>
            </a:r>
            <a:endParaRPr lang="en-US" altLang="fr-FR" sz="16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custDataLst>
              <p:tags r:id="rId1"/>
            </p:custDataLst>
          </p:nvPr>
        </p:nvSpPr>
        <p:spPr/>
        <p:txBody>
          <a:bodyPr/>
          <a:lstStyle/>
          <a:p>
            <a:r>
              <a:rPr lang="en-US" altLang="fr-FR"/>
              <a:t>PAGE </a:t>
            </a:r>
            <a:fld id="{F4C7C3F1-8D8F-4463-9EE7-153AADB51F12}" type="slidenum">
              <a:rPr lang="en-US" altLang="fr-FR"/>
              <a:pPr/>
              <a:t>3</a:t>
            </a:fld>
            <a:endParaRPr lang="en-US" altLang="fr-FR"/>
          </a:p>
        </p:txBody>
      </p:sp>
      <p:sp>
        <p:nvSpPr>
          <p:cNvPr id="172034" name="Rectangle 2"/>
          <p:cNvSpPr>
            <a:spLocks noGrp="1" noChangeArrowheads="1"/>
          </p:cNvSpPr>
          <p:nvPr>
            <p:ph type="title"/>
            <p:custDataLst>
              <p:tags r:id="rId2"/>
            </p:custDataLst>
          </p:nvPr>
        </p:nvSpPr>
        <p:spPr/>
        <p:txBody>
          <a:bodyPr/>
          <a:lstStyle/>
          <a:p>
            <a:r>
              <a:rPr lang="en-US" altLang="fr-FR"/>
              <a:t>Qu’est-ce que (le) Somersby?</a:t>
            </a:r>
          </a:p>
        </p:txBody>
      </p:sp>
      <p:pic>
        <p:nvPicPr>
          <p:cNvPr id="172035" name="Picture 3" descr="somersby-2"/>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876550" y="1652588"/>
            <a:ext cx="3101975" cy="4381500"/>
          </a:xfrm>
          <a:prstGeom prst="rect">
            <a:avLst/>
          </a:prstGeom>
          <a:noFill/>
          <a:extLst>
            <a:ext uri="{909E8E84-426E-40DD-AFC4-6F175D3DCCD1}">
              <a14:hiddenFill xmlns:a14="http://schemas.microsoft.com/office/drawing/2010/main">
                <a:solidFill>
                  <a:srgbClr val="FFFFFF"/>
                </a:solidFill>
              </a14:hiddenFill>
            </a:ext>
          </a:extLst>
        </p:spPr>
      </p:pic>
      <p:grpSp>
        <p:nvGrpSpPr>
          <p:cNvPr id="172036" name="Group 4"/>
          <p:cNvGrpSpPr>
            <a:grpSpLocks/>
          </p:cNvGrpSpPr>
          <p:nvPr>
            <p:custDataLst>
              <p:tags r:id="rId4"/>
            </p:custDataLst>
          </p:nvPr>
        </p:nvGrpSpPr>
        <p:grpSpPr bwMode="auto">
          <a:xfrm rot="-580193">
            <a:off x="190500" y="1770063"/>
            <a:ext cx="1795463" cy="1692275"/>
            <a:chOff x="232" y="969"/>
            <a:chExt cx="1131" cy="1066"/>
          </a:xfrm>
        </p:grpSpPr>
        <p:pic>
          <p:nvPicPr>
            <p:cNvPr id="172037" name="Picture 5" descr="2544694-whole-green-apple-isometric-illustration-color-gradi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9" y="969"/>
              <a:ext cx="1052" cy="1066"/>
            </a:xfrm>
            <a:prstGeom prst="rect">
              <a:avLst/>
            </a:prstGeom>
            <a:noFill/>
            <a:extLst>
              <a:ext uri="{909E8E84-426E-40DD-AFC4-6F175D3DCCD1}">
                <a14:hiddenFill xmlns:a14="http://schemas.microsoft.com/office/drawing/2010/main">
                  <a:solidFill>
                    <a:srgbClr val="FFFFFF"/>
                  </a:solidFill>
                </a14:hiddenFill>
              </a:ext>
            </a:extLst>
          </p:spPr>
        </p:pic>
        <p:sp>
          <p:nvSpPr>
            <p:cNvPr id="172038" name="Rectangle 6"/>
            <p:cNvSpPr>
              <a:spLocks noChangeArrowheads="1"/>
            </p:cNvSpPr>
            <p:nvPr/>
          </p:nvSpPr>
          <p:spPr bwMode="auto">
            <a:xfrm>
              <a:off x="232" y="1294"/>
              <a:ext cx="1131"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ts val="1600"/>
                </a:lnSpc>
                <a:spcAft>
                  <a:spcPct val="35000"/>
                </a:spcAft>
                <a:buClr>
                  <a:schemeClr val="accent2"/>
                </a:buClr>
                <a:buSzPct val="95000"/>
              </a:pPr>
              <a:r>
                <a:rPr lang="fr-BE" altLang="fr-FR" sz="1100" b="1" i="1">
                  <a:solidFill>
                    <a:schemeClr val="accent1"/>
                  </a:solidFill>
                  <a:ea typeface="Arial Unicode MS" pitchFamily="34" charset="-128"/>
                  <a:cs typeface="Arial Unicode MS" pitchFamily="34" charset="-128"/>
                </a:rPr>
                <a:t>Apéritif rafraîchissant à base de pommes à faible degré d’alcool (4,5%)</a:t>
              </a:r>
            </a:p>
          </p:txBody>
        </p:sp>
      </p:grpSp>
      <p:grpSp>
        <p:nvGrpSpPr>
          <p:cNvPr id="172039" name="Group 7"/>
          <p:cNvGrpSpPr>
            <a:grpSpLocks/>
          </p:cNvGrpSpPr>
          <p:nvPr>
            <p:custDataLst>
              <p:tags r:id="rId5"/>
            </p:custDataLst>
          </p:nvPr>
        </p:nvGrpSpPr>
        <p:grpSpPr bwMode="auto">
          <a:xfrm rot="-918695">
            <a:off x="312738" y="4705350"/>
            <a:ext cx="1885950" cy="1692275"/>
            <a:chOff x="325" y="2476"/>
            <a:chExt cx="1188" cy="1066"/>
          </a:xfrm>
        </p:grpSpPr>
        <p:pic>
          <p:nvPicPr>
            <p:cNvPr id="172040" name="Picture 8" descr="2544694-whole-green-apple-isometric-illustration-color-gradi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 y="2476"/>
              <a:ext cx="1052" cy="1066"/>
            </a:xfrm>
            <a:prstGeom prst="rect">
              <a:avLst/>
            </a:prstGeom>
            <a:noFill/>
            <a:extLst>
              <a:ext uri="{909E8E84-426E-40DD-AFC4-6F175D3DCCD1}">
                <a14:hiddenFill xmlns:a14="http://schemas.microsoft.com/office/drawing/2010/main">
                  <a:solidFill>
                    <a:srgbClr val="FFFFFF"/>
                  </a:solidFill>
                </a14:hiddenFill>
              </a:ext>
            </a:extLst>
          </p:spPr>
        </p:pic>
        <p:sp>
          <p:nvSpPr>
            <p:cNvPr id="172041" name="Rectangle 9"/>
            <p:cNvSpPr>
              <a:spLocks noChangeArrowheads="1"/>
            </p:cNvSpPr>
            <p:nvPr/>
          </p:nvSpPr>
          <p:spPr bwMode="auto">
            <a:xfrm>
              <a:off x="325" y="2762"/>
              <a:ext cx="1188"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ts val="1600"/>
                </a:lnSpc>
                <a:spcAft>
                  <a:spcPct val="35000"/>
                </a:spcAft>
                <a:buClr>
                  <a:schemeClr val="accent2"/>
                </a:buClr>
                <a:buSzPct val="95000"/>
              </a:pPr>
              <a:r>
                <a:rPr lang="fr-BE" altLang="fr-FR" sz="1100" b="1" i="1">
                  <a:solidFill>
                    <a:schemeClr val="accent1"/>
                  </a:solidFill>
                  <a:ea typeface="Arial Unicode MS" pitchFamily="34" charset="-128"/>
                  <a:cs typeface="Arial Unicode MS" pitchFamily="34" charset="-128"/>
                </a:rPr>
                <a:t>Boisson à base de vrai jus de pommes et avec des ingrédients et un goût naturel</a:t>
              </a:r>
              <a:r>
                <a:rPr lang="fr-BE" altLang="fr-FR"/>
                <a:t> </a:t>
              </a:r>
              <a:endParaRPr lang="en-US" altLang="fr-FR"/>
            </a:p>
          </p:txBody>
        </p:sp>
      </p:grpSp>
      <p:pic>
        <p:nvPicPr>
          <p:cNvPr id="172042" name="Picture 10" descr="2544694-whole-green-apple-isometric-illustration-color-gradient"/>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rot="530626">
            <a:off x="1885950" y="3325813"/>
            <a:ext cx="1138238" cy="1154112"/>
          </a:xfrm>
          <a:prstGeom prst="rect">
            <a:avLst/>
          </a:prstGeom>
          <a:noFill/>
          <a:extLst>
            <a:ext uri="{909E8E84-426E-40DD-AFC4-6F175D3DCCD1}">
              <a14:hiddenFill xmlns:a14="http://schemas.microsoft.com/office/drawing/2010/main">
                <a:solidFill>
                  <a:srgbClr val="FFFFFF"/>
                </a:solidFill>
              </a14:hiddenFill>
            </a:ext>
          </a:extLst>
        </p:spPr>
      </p:pic>
      <p:sp>
        <p:nvSpPr>
          <p:cNvPr id="172043" name="Rectangle 11"/>
          <p:cNvSpPr>
            <a:spLocks noChangeArrowheads="1"/>
          </p:cNvSpPr>
          <p:nvPr>
            <p:custDataLst>
              <p:tags r:id="rId7"/>
            </p:custDataLst>
          </p:nvPr>
        </p:nvSpPr>
        <p:spPr bwMode="auto">
          <a:xfrm rot="530626">
            <a:off x="1895475" y="3481388"/>
            <a:ext cx="11080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BE" altLang="fr-FR" sz="1100" b="1" i="1" dirty="0">
                <a:solidFill>
                  <a:schemeClr val="accent1"/>
                </a:solidFill>
                <a:ea typeface="Arial Unicode MS" pitchFamily="34" charset="-128"/>
                <a:cs typeface="Arial Unicode MS" pitchFamily="34" charset="-128"/>
              </a:rPr>
              <a:t>Bonne alternative pour les </a:t>
            </a:r>
            <a:r>
              <a:rPr lang="fr-BE" altLang="fr-FR" sz="1100" b="1" i="1" dirty="0" smtClean="0">
                <a:solidFill>
                  <a:schemeClr val="accent1"/>
                </a:solidFill>
                <a:ea typeface="Arial Unicode MS" pitchFamily="34" charset="-128"/>
                <a:cs typeface="Arial Unicode MS" pitchFamily="34" charset="-128"/>
              </a:rPr>
              <a:t>non-amateurs </a:t>
            </a:r>
            <a:r>
              <a:rPr lang="fr-BE" altLang="fr-FR" sz="1100" b="1" i="1" dirty="0">
                <a:solidFill>
                  <a:schemeClr val="accent1"/>
                </a:solidFill>
                <a:ea typeface="Arial Unicode MS" pitchFamily="34" charset="-128"/>
                <a:cs typeface="Arial Unicode MS" pitchFamily="34" charset="-128"/>
              </a:rPr>
              <a:t>de bière</a:t>
            </a:r>
            <a:endParaRPr lang="en-US" altLang="fr-FR" sz="1100" b="1" i="1" dirty="0">
              <a:solidFill>
                <a:schemeClr val="accent1"/>
              </a:solidFill>
              <a:ea typeface="Arial Unicode MS" pitchFamily="34" charset="-128"/>
              <a:cs typeface="Arial Unicode MS" pitchFamily="34" charset="-128"/>
            </a:endParaRPr>
          </a:p>
        </p:txBody>
      </p:sp>
      <p:grpSp>
        <p:nvGrpSpPr>
          <p:cNvPr id="172044" name="Group 12"/>
          <p:cNvGrpSpPr>
            <a:grpSpLocks/>
          </p:cNvGrpSpPr>
          <p:nvPr>
            <p:custDataLst>
              <p:tags r:id="rId8"/>
            </p:custDataLst>
          </p:nvPr>
        </p:nvGrpSpPr>
        <p:grpSpPr bwMode="auto">
          <a:xfrm rot="-498683">
            <a:off x="5602288" y="2076450"/>
            <a:ext cx="1049337" cy="1063625"/>
            <a:chOff x="3933" y="799"/>
            <a:chExt cx="661" cy="670"/>
          </a:xfrm>
        </p:grpSpPr>
        <p:pic>
          <p:nvPicPr>
            <p:cNvPr id="172045" name="Picture 13" descr="2544694-whole-green-apple-isometric-illustration-color-gradi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33" y="799"/>
              <a:ext cx="661" cy="670"/>
            </a:xfrm>
            <a:prstGeom prst="rect">
              <a:avLst/>
            </a:prstGeom>
            <a:noFill/>
            <a:extLst>
              <a:ext uri="{909E8E84-426E-40DD-AFC4-6F175D3DCCD1}">
                <a14:hiddenFill xmlns:a14="http://schemas.microsoft.com/office/drawing/2010/main">
                  <a:solidFill>
                    <a:srgbClr val="FFFFFF"/>
                  </a:solidFill>
                </a14:hiddenFill>
              </a:ext>
            </a:extLst>
          </p:spPr>
        </p:pic>
        <p:sp>
          <p:nvSpPr>
            <p:cNvPr id="172046" name="Rectangle 14"/>
            <p:cNvSpPr>
              <a:spLocks noChangeArrowheads="1"/>
            </p:cNvSpPr>
            <p:nvPr/>
          </p:nvSpPr>
          <p:spPr bwMode="auto">
            <a:xfrm>
              <a:off x="3961" y="971"/>
              <a:ext cx="63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BE" altLang="fr-FR" sz="1000" b="1" i="1">
                  <a:solidFill>
                    <a:schemeClr val="accent1"/>
                  </a:solidFill>
                  <a:ea typeface="Arial Unicode MS" pitchFamily="34" charset="-128"/>
                  <a:cs typeface="Arial Unicode MS" pitchFamily="34" charset="-128"/>
                </a:rPr>
                <a:t>Une boisson pour homme &amp; femme</a:t>
              </a:r>
              <a:endParaRPr lang="en-US" altLang="fr-FR" sz="1000" b="1" i="1">
                <a:solidFill>
                  <a:schemeClr val="accent1"/>
                </a:solidFill>
                <a:ea typeface="Arial Unicode MS" pitchFamily="34" charset="-128"/>
                <a:cs typeface="Arial Unicode MS" pitchFamily="34" charset="-128"/>
              </a:endParaRPr>
            </a:p>
          </p:txBody>
        </p:sp>
      </p:grpSp>
      <p:pic>
        <p:nvPicPr>
          <p:cNvPr id="172047" name="Picture 15" descr="2544694-whole-green-apple-isometric-illustration-color-gradient"/>
          <p:cNvPicPr>
            <a:picLocks noChangeAspect="1" noChangeArrowheads="1"/>
          </p:cNvPicPr>
          <p:nvPr>
            <p:custDataLst>
              <p:tags r:id="rId9"/>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486650" y="3022600"/>
            <a:ext cx="1243013" cy="1260475"/>
          </a:xfrm>
          <a:prstGeom prst="rect">
            <a:avLst/>
          </a:prstGeom>
          <a:noFill/>
          <a:extLst>
            <a:ext uri="{909E8E84-426E-40DD-AFC4-6F175D3DCCD1}">
              <a14:hiddenFill xmlns:a14="http://schemas.microsoft.com/office/drawing/2010/main">
                <a:solidFill>
                  <a:srgbClr val="FFFFFF"/>
                </a:solidFill>
              </a14:hiddenFill>
            </a:ext>
          </a:extLst>
        </p:spPr>
      </p:pic>
      <p:sp>
        <p:nvSpPr>
          <p:cNvPr id="172048" name="Rectangle 16"/>
          <p:cNvSpPr>
            <a:spLocks noChangeArrowheads="1"/>
          </p:cNvSpPr>
          <p:nvPr>
            <p:custDataLst>
              <p:tags r:id="rId10"/>
            </p:custDataLst>
          </p:nvPr>
        </p:nvSpPr>
        <p:spPr bwMode="auto">
          <a:xfrm>
            <a:off x="7486650" y="3176588"/>
            <a:ext cx="12827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ts val="1600"/>
              </a:lnSpc>
              <a:spcAft>
                <a:spcPct val="35000"/>
              </a:spcAft>
              <a:buClr>
                <a:schemeClr val="accent2"/>
              </a:buClr>
              <a:buSzPct val="95000"/>
            </a:pPr>
            <a:r>
              <a:rPr lang="fr-BE" altLang="fr-FR" sz="1100" b="1" i="1">
                <a:solidFill>
                  <a:schemeClr val="accent1"/>
                </a:solidFill>
                <a:ea typeface="Arial Unicode MS" pitchFamily="34" charset="-128"/>
                <a:cs typeface="Arial Unicode MS" pitchFamily="34" charset="-128"/>
              </a:rPr>
              <a:t>Marque en constante évolution avec beaucoup de potentiel</a:t>
            </a:r>
          </a:p>
        </p:txBody>
      </p:sp>
      <p:grpSp>
        <p:nvGrpSpPr>
          <p:cNvPr id="172049" name="Group 17"/>
          <p:cNvGrpSpPr>
            <a:grpSpLocks/>
          </p:cNvGrpSpPr>
          <p:nvPr>
            <p:custDataLst>
              <p:tags r:id="rId11"/>
            </p:custDataLst>
          </p:nvPr>
        </p:nvGrpSpPr>
        <p:grpSpPr bwMode="auto">
          <a:xfrm rot="533553">
            <a:off x="5746750" y="4573588"/>
            <a:ext cx="1862138" cy="1887537"/>
            <a:chOff x="4551" y="2107"/>
            <a:chExt cx="1173" cy="1189"/>
          </a:xfrm>
        </p:grpSpPr>
        <p:pic>
          <p:nvPicPr>
            <p:cNvPr id="172050" name="Picture 18" descr="2544694-whole-green-apple-isometric-illustration-color-gradi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1" y="2107"/>
              <a:ext cx="1173" cy="1189"/>
            </a:xfrm>
            <a:prstGeom prst="rect">
              <a:avLst/>
            </a:prstGeom>
            <a:noFill/>
            <a:extLst>
              <a:ext uri="{909E8E84-426E-40DD-AFC4-6F175D3DCCD1}">
                <a14:hiddenFill xmlns:a14="http://schemas.microsoft.com/office/drawing/2010/main">
                  <a:solidFill>
                    <a:srgbClr val="FFFFFF"/>
                  </a:solidFill>
                </a14:hiddenFill>
              </a:ext>
            </a:extLst>
          </p:spPr>
        </p:pic>
        <p:sp>
          <p:nvSpPr>
            <p:cNvPr id="172051" name="Rectangle 19"/>
            <p:cNvSpPr>
              <a:spLocks noChangeArrowheads="1"/>
            </p:cNvSpPr>
            <p:nvPr/>
          </p:nvSpPr>
          <p:spPr bwMode="auto">
            <a:xfrm>
              <a:off x="4593" y="2439"/>
              <a:ext cx="1131"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BE" altLang="fr-FR" sz="1200" b="1" i="1">
                  <a:solidFill>
                    <a:schemeClr val="accent1"/>
                  </a:solidFill>
                  <a:ea typeface="Arial Unicode MS" pitchFamily="34" charset="-128"/>
                  <a:cs typeface="Arial Unicode MS" pitchFamily="34" charset="-128"/>
                </a:rPr>
                <a:t>Un goût fortement apprécié auprès du consommateur (plusieurs tastings le démontrent) </a:t>
              </a:r>
            </a:p>
          </p:txBody>
        </p:sp>
      </p:grpSp>
      <p:grpSp>
        <p:nvGrpSpPr>
          <p:cNvPr id="172052" name="Group 20"/>
          <p:cNvGrpSpPr>
            <a:grpSpLocks/>
          </p:cNvGrpSpPr>
          <p:nvPr>
            <p:custDataLst>
              <p:tags r:id="rId12"/>
            </p:custDataLst>
          </p:nvPr>
        </p:nvGrpSpPr>
        <p:grpSpPr bwMode="auto">
          <a:xfrm>
            <a:off x="6191250" y="3386138"/>
            <a:ext cx="969963" cy="892175"/>
            <a:chOff x="3560" y="1919"/>
            <a:chExt cx="630" cy="544"/>
          </a:xfrm>
        </p:grpSpPr>
        <p:pic>
          <p:nvPicPr>
            <p:cNvPr id="172053" name="Picture 21" descr="2544694-whole-green-apple-isometric-illustration-color-gradi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8683">
              <a:off x="3608" y="1919"/>
              <a:ext cx="537" cy="544"/>
            </a:xfrm>
            <a:prstGeom prst="rect">
              <a:avLst/>
            </a:prstGeom>
            <a:noFill/>
            <a:extLst>
              <a:ext uri="{909E8E84-426E-40DD-AFC4-6F175D3DCCD1}">
                <a14:hiddenFill xmlns:a14="http://schemas.microsoft.com/office/drawing/2010/main">
                  <a:solidFill>
                    <a:srgbClr val="FFFFFF"/>
                  </a:solidFill>
                </a14:hiddenFill>
              </a:ext>
            </a:extLst>
          </p:spPr>
        </p:pic>
        <p:sp>
          <p:nvSpPr>
            <p:cNvPr id="172054" name="Rectangle 22"/>
            <p:cNvSpPr>
              <a:spLocks noChangeArrowheads="1"/>
            </p:cNvSpPr>
            <p:nvPr/>
          </p:nvSpPr>
          <p:spPr bwMode="auto">
            <a:xfrm rot="-498683">
              <a:off x="3560" y="2080"/>
              <a:ext cx="630"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BE" altLang="fr-FR" sz="1100" b="1" i="1">
                  <a:solidFill>
                    <a:schemeClr val="accent1"/>
                  </a:solidFill>
                  <a:ea typeface="Arial Unicode MS" pitchFamily="34" charset="-128"/>
                  <a:cs typeface="Arial Unicode MS" pitchFamily="34" charset="-128"/>
                </a:rPr>
                <a:t>59Kcal</a:t>
              </a:r>
            </a:p>
            <a:p>
              <a:r>
                <a:rPr lang="fr-BE" altLang="fr-FR" sz="1100" b="1" i="1">
                  <a:solidFill>
                    <a:schemeClr val="accent1"/>
                  </a:solidFill>
                  <a:ea typeface="Arial Unicode MS" pitchFamily="34" charset="-128"/>
                  <a:cs typeface="Arial Unicode MS" pitchFamily="34" charset="-128"/>
                </a:rPr>
                <a:t>/100ml</a:t>
              </a:r>
              <a:endParaRPr lang="en-US" altLang="fr-FR" sz="1100" b="1" i="1">
                <a:solidFill>
                  <a:schemeClr val="accent1"/>
                </a:solidFill>
                <a:ea typeface="Arial Unicode MS" pitchFamily="34" charset="-128"/>
                <a:cs typeface="Arial Unicode MS" pitchFamily="34" charset="-128"/>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69950" y="344488"/>
            <a:ext cx="6343650" cy="1089025"/>
          </a:xfrm>
        </p:spPr>
        <p:txBody>
          <a:bodyPr/>
          <a:lstStyle/>
          <a:p>
            <a:r>
              <a:rPr lang="fr-FR" spc="-50" dirty="0" err="1" smtClean="0"/>
              <a:t>Somersby</a:t>
            </a:r>
            <a:r>
              <a:rPr lang="fr-FR" spc="-50" dirty="0" smtClean="0"/>
              <a:t> : participez dès à présent à la croissance fantastique !</a:t>
            </a:r>
            <a:endParaRPr lang="fr-FR" spc="-50" dirty="0"/>
          </a:p>
        </p:txBody>
      </p:sp>
      <p:sp>
        <p:nvSpPr>
          <p:cNvPr id="4" name="Slide Number Placeholder 3"/>
          <p:cNvSpPr>
            <a:spLocks noGrp="1"/>
          </p:cNvSpPr>
          <p:nvPr>
            <p:ph type="sldNum" sz="quarter" idx="12"/>
            <p:custDataLst>
              <p:tags r:id="rId2"/>
            </p:custDataLst>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4</a:t>
            </a:fld>
            <a:endParaRPr lang="en-US" altLang="fr-FR">
              <a:solidFill>
                <a:srgbClr val="00562C"/>
              </a:solidFill>
            </a:endParaRPr>
          </a:p>
        </p:txBody>
      </p:sp>
      <p:sp>
        <p:nvSpPr>
          <p:cNvPr id="5" name="Right Arrow 4"/>
          <p:cNvSpPr/>
          <p:nvPr>
            <p:custDataLst>
              <p:tags r:id="rId3"/>
            </p:custDataLst>
          </p:nvPr>
        </p:nvSpPr>
        <p:spPr bwMode="auto">
          <a:xfrm rot="19970787">
            <a:off x="-48648" y="3513918"/>
            <a:ext cx="9407807" cy="647700"/>
          </a:xfrm>
          <a:prstGeom prst="rightArrow">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chemeClr val="bg1"/>
              </a:solidFill>
              <a:effectLst/>
              <a:latin typeface="Arial" charset="0"/>
            </a:endParaRPr>
          </a:p>
        </p:txBody>
      </p:sp>
      <p:graphicFrame>
        <p:nvGraphicFramePr>
          <p:cNvPr id="6" name="Chart 5"/>
          <p:cNvGraphicFramePr>
            <a:graphicFrameLocks/>
          </p:cNvGraphicFramePr>
          <p:nvPr>
            <p:custDataLst>
              <p:tags r:id="rId4"/>
            </p:custDataLst>
            <p:extLst>
              <p:ext uri="{D42A27DB-BD31-4B8C-83A1-F6EECF244321}">
                <p14:modId xmlns:p14="http://schemas.microsoft.com/office/powerpoint/2010/main" val="508396423"/>
              </p:ext>
            </p:extLst>
          </p:nvPr>
        </p:nvGraphicFramePr>
        <p:xfrm>
          <a:off x="74338" y="2060848"/>
          <a:ext cx="7666014" cy="4388042"/>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5"/>
            </p:custDataLst>
          </p:nvPr>
        </p:nvSpPr>
        <p:spPr>
          <a:xfrm>
            <a:off x="321988" y="6283503"/>
            <a:ext cx="1214712" cy="584775"/>
          </a:xfrm>
          <a:prstGeom prst="rect">
            <a:avLst/>
          </a:prstGeom>
          <a:noFill/>
        </p:spPr>
        <p:txBody>
          <a:bodyPr wrap="square" rtlCol="0">
            <a:spAutoFit/>
          </a:bodyPr>
          <a:lstStyle/>
          <a:p>
            <a:pPr algn="ctr"/>
            <a:r>
              <a:rPr lang="en-GB" sz="3200" dirty="0" smtClean="0">
                <a:solidFill>
                  <a:schemeClr val="accent1"/>
                </a:solidFill>
                <a:latin typeface="Somersby header 2015" panose="00000500000000000000" pitchFamily="2" charset="0"/>
              </a:rPr>
              <a:t>2012</a:t>
            </a:r>
            <a:endParaRPr lang="en-GB" sz="3200" dirty="0">
              <a:solidFill>
                <a:schemeClr val="accent1"/>
              </a:solidFill>
              <a:latin typeface="Somersby header 2015" panose="00000500000000000000" pitchFamily="2" charset="0"/>
            </a:endParaRPr>
          </a:p>
        </p:txBody>
      </p:sp>
      <p:sp>
        <p:nvSpPr>
          <p:cNvPr id="8" name="TextBox 7"/>
          <p:cNvSpPr txBox="1"/>
          <p:nvPr>
            <p:custDataLst>
              <p:tags r:id="rId6"/>
            </p:custDataLst>
          </p:nvPr>
        </p:nvSpPr>
        <p:spPr>
          <a:xfrm>
            <a:off x="6298481" y="6272678"/>
            <a:ext cx="1131019" cy="584775"/>
          </a:xfrm>
          <a:prstGeom prst="rect">
            <a:avLst/>
          </a:prstGeom>
          <a:noFill/>
        </p:spPr>
        <p:txBody>
          <a:bodyPr wrap="square" rtlCol="0">
            <a:spAutoFit/>
          </a:bodyPr>
          <a:lstStyle/>
          <a:p>
            <a:pPr algn="ctr"/>
            <a:r>
              <a:rPr lang="en-GB" sz="3200" dirty="0" smtClean="0">
                <a:solidFill>
                  <a:schemeClr val="accent1"/>
                </a:solidFill>
                <a:latin typeface="Somersby header 2015" panose="00000500000000000000" pitchFamily="2" charset="0"/>
              </a:rPr>
              <a:t>2016</a:t>
            </a:r>
            <a:endParaRPr lang="en-GB" sz="3200" dirty="0">
              <a:solidFill>
                <a:schemeClr val="accent1"/>
              </a:solidFill>
              <a:latin typeface="Somersby header 2015" panose="00000500000000000000" pitchFamily="2" charset="0"/>
            </a:endParaRPr>
          </a:p>
        </p:txBody>
      </p:sp>
      <p:sp>
        <p:nvSpPr>
          <p:cNvPr id="10" name="TextBox 9"/>
          <p:cNvSpPr txBox="1"/>
          <p:nvPr>
            <p:custDataLst>
              <p:tags r:id="rId7"/>
            </p:custDataLst>
          </p:nvPr>
        </p:nvSpPr>
        <p:spPr>
          <a:xfrm>
            <a:off x="5328226" y="1444627"/>
            <a:ext cx="3091874" cy="1169551"/>
          </a:xfrm>
          <a:prstGeom prst="rect">
            <a:avLst/>
          </a:prstGeom>
          <a:noFill/>
        </p:spPr>
        <p:txBody>
          <a:bodyPr wrap="square" rtlCol="0" anchor="ctr">
            <a:spAutoFit/>
          </a:bodyPr>
          <a:lstStyle/>
          <a:p>
            <a:pPr algn="ctr">
              <a:lnSpc>
                <a:spcPts val="2800"/>
              </a:lnSpc>
            </a:pPr>
            <a:r>
              <a:rPr lang="fr-FR" sz="2600" b="1" dirty="0" smtClean="0">
                <a:solidFill>
                  <a:schemeClr val="accent2"/>
                </a:solidFill>
                <a:effectLst>
                  <a:outerShdw blurRad="38100" dist="38100" dir="2700000" algn="tl">
                    <a:srgbClr val="000000">
                      <a:alpha val="43137"/>
                    </a:srgbClr>
                  </a:outerShdw>
                </a:effectLst>
              </a:rPr>
              <a:t>+40 %</a:t>
            </a:r>
          </a:p>
          <a:p>
            <a:pPr algn="ctr">
              <a:lnSpc>
                <a:spcPts val="2800"/>
              </a:lnSpc>
            </a:pPr>
            <a:r>
              <a:rPr lang="fr-FR" sz="2600" b="1" dirty="0" smtClean="0">
                <a:solidFill>
                  <a:schemeClr val="accent2"/>
                </a:solidFill>
                <a:effectLst>
                  <a:outerShdw blurRad="38100" dist="38100" dir="2700000" algn="tl">
                    <a:srgbClr val="000000">
                      <a:alpha val="43137"/>
                    </a:srgbClr>
                  </a:outerShdw>
                </a:effectLst>
              </a:rPr>
              <a:t>par rapport à</a:t>
            </a:r>
          </a:p>
          <a:p>
            <a:pPr algn="ctr">
              <a:lnSpc>
                <a:spcPts val="2800"/>
              </a:lnSpc>
            </a:pPr>
            <a:r>
              <a:rPr lang="fr-FR" sz="2600" b="1" dirty="0" smtClean="0">
                <a:solidFill>
                  <a:schemeClr val="accent2"/>
                </a:solidFill>
                <a:effectLst>
                  <a:outerShdw blurRad="38100" dist="38100" dir="2700000" algn="tl">
                    <a:srgbClr val="000000">
                      <a:alpha val="43137"/>
                    </a:srgbClr>
                  </a:outerShdw>
                </a:effectLst>
              </a:rPr>
              <a:t> l’année dernière</a:t>
            </a:r>
            <a:endParaRPr lang="fr-FR" sz="26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261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custDataLst>
              <p:tags r:id="rId2"/>
            </p:custDataLst>
          </p:nvPr>
        </p:nvSpPr>
        <p:spPr/>
        <p:txBody>
          <a:bodyPr/>
          <a:lstStyle/>
          <a:p>
            <a:r>
              <a:rPr lang="en-US" altLang="fr-FR"/>
              <a:t>PAGE </a:t>
            </a:r>
            <a:fld id="{162B337D-3300-4826-8EF9-F185E77CB947}" type="slidenum">
              <a:rPr lang="en-US" altLang="fr-FR"/>
              <a:pPr/>
              <a:t>5</a:t>
            </a:fld>
            <a:endParaRPr lang="en-US" altLang="fr-FR"/>
          </a:p>
        </p:txBody>
      </p:sp>
      <p:sp>
        <p:nvSpPr>
          <p:cNvPr id="173058" name="Rectangle 2"/>
          <p:cNvSpPr>
            <a:spLocks noGrp="1" noChangeArrowheads="1"/>
          </p:cNvSpPr>
          <p:nvPr>
            <p:ph type="title"/>
            <p:custDataLst>
              <p:tags r:id="rId3"/>
            </p:custDataLst>
          </p:nvPr>
        </p:nvSpPr>
        <p:spPr/>
        <p:txBody>
          <a:bodyPr/>
          <a:lstStyle/>
          <a:p>
            <a:r>
              <a:rPr lang="en-US" altLang="fr-FR"/>
              <a:t>La manière parfaite de servir Somersby ?</a:t>
            </a:r>
          </a:p>
        </p:txBody>
      </p:sp>
      <p:graphicFrame>
        <p:nvGraphicFramePr>
          <p:cNvPr id="173059" name="Object 3"/>
          <p:cNvGraphicFramePr>
            <a:graphicFrameLocks noGrp="1" noChangeAspect="1"/>
          </p:cNvGraphicFramePr>
          <p:nvPr>
            <p:ph idx="1"/>
            <p:custDataLst>
              <p:tags r:id="rId4"/>
            </p:custDataLst>
          </p:nvPr>
        </p:nvGraphicFramePr>
        <p:xfrm>
          <a:off x="1965325" y="1595438"/>
          <a:ext cx="4397375" cy="4986337"/>
        </p:xfrm>
        <a:graphic>
          <a:graphicData uri="http://schemas.openxmlformats.org/presentationml/2006/ole">
            <mc:AlternateContent xmlns:mc="http://schemas.openxmlformats.org/markup-compatibility/2006">
              <mc:Choice xmlns:v="urn:schemas-microsoft-com:vml" Requires="v">
                <p:oleObj spid="_x0000_s173080" name="Acrobat Document" r:id="rId6" imgW="3966840" imgH="3052440" progId="AcroExch.Document.DC">
                  <p:embed/>
                </p:oleObj>
              </mc:Choice>
              <mc:Fallback>
                <p:oleObj name="Acrobat Document" r:id="rId6" imgW="3966840" imgH="3052440" progId="AcroExch.Document.DC">
                  <p:embed/>
                  <p:pic>
                    <p:nvPicPr>
                      <p:cNvPr id="0" name="Picture 1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5325" y="1595438"/>
                        <a:ext cx="4397375"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custDataLst>
              <p:tags r:id="rId1"/>
            </p:custDataLst>
          </p:nvPr>
        </p:nvSpPr>
        <p:spPr/>
        <p:txBody>
          <a:bodyPr/>
          <a:lstStyle/>
          <a:p>
            <a:r>
              <a:rPr lang="en-US" altLang="fr-FR"/>
              <a:t>PAGE </a:t>
            </a:r>
            <a:fld id="{DC8B17E4-DCE1-4575-B0DC-091B7F0E9833}" type="slidenum">
              <a:rPr lang="en-US" altLang="fr-FR"/>
              <a:pPr/>
              <a:t>6</a:t>
            </a:fld>
            <a:endParaRPr lang="en-US" altLang="fr-FR"/>
          </a:p>
        </p:txBody>
      </p:sp>
      <p:sp>
        <p:nvSpPr>
          <p:cNvPr id="175106" name="Rectangle 2"/>
          <p:cNvSpPr>
            <a:spLocks noGrp="1" noChangeArrowheads="1"/>
          </p:cNvSpPr>
          <p:nvPr>
            <p:ph type="title" idx="4294967295"/>
            <p:custDataLst>
              <p:tags r:id="rId2"/>
            </p:custDataLst>
          </p:nvPr>
        </p:nvSpPr>
        <p:spPr>
          <a:xfrm>
            <a:off x="869950" y="344488"/>
            <a:ext cx="6638925" cy="1089025"/>
          </a:xfrm>
        </p:spPr>
        <p:txBody>
          <a:bodyPr/>
          <a:lstStyle/>
          <a:p>
            <a:r>
              <a:rPr lang="da-DK" altLang="fr-FR"/>
              <a:t>Goûter c’est y croire:</a:t>
            </a:r>
            <a:br>
              <a:rPr lang="da-DK" altLang="fr-FR"/>
            </a:br>
            <a:r>
              <a:rPr lang="da-DK" altLang="fr-FR" sz="2100"/>
              <a:t>Les tests consommateur montrent des résultats </a:t>
            </a:r>
            <a:r>
              <a:rPr lang="fr-BE" altLang="fr-FR" sz="2100"/>
              <a:t>prometteurs</a:t>
            </a:r>
            <a:r>
              <a:rPr lang="da-DK" altLang="fr-FR" sz="2100"/>
              <a:t> </a:t>
            </a:r>
          </a:p>
        </p:txBody>
      </p:sp>
      <p:sp>
        <p:nvSpPr>
          <p:cNvPr id="907269" name="AutoShape 7"/>
          <p:cNvSpPr>
            <a:spLocks noChangeArrowheads="1"/>
          </p:cNvSpPr>
          <p:nvPr>
            <p:custDataLst>
              <p:tags r:id="rId3"/>
            </p:custDataLst>
          </p:nvPr>
        </p:nvSpPr>
        <p:spPr bwMode="auto">
          <a:xfrm>
            <a:off x="641350" y="5070475"/>
            <a:ext cx="2579688" cy="654050"/>
          </a:xfrm>
          <a:prstGeom prst="wedgeRoundRectCallout">
            <a:avLst>
              <a:gd name="adj1" fmla="val 75968"/>
              <a:gd name="adj2" fmla="val -57523"/>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GB" altLang="fr-FR" sz="1200" i="1">
                <a:solidFill>
                  <a:schemeClr val="bg1"/>
                </a:solidFill>
              </a:rPr>
              <a:t>I could see myself replacing light beers with this </a:t>
            </a:r>
          </a:p>
          <a:p>
            <a:pPr algn="ctr"/>
            <a:r>
              <a:rPr lang="en-GB" altLang="fr-FR" sz="1200" i="1">
                <a:solidFill>
                  <a:schemeClr val="bg1"/>
                </a:solidFill>
              </a:rPr>
              <a:t>Consumer response,  US</a:t>
            </a:r>
          </a:p>
        </p:txBody>
      </p:sp>
      <p:sp>
        <p:nvSpPr>
          <p:cNvPr id="907275" name="AutoShape 23"/>
          <p:cNvSpPr>
            <a:spLocks noChangeArrowheads="1"/>
          </p:cNvSpPr>
          <p:nvPr>
            <p:custDataLst>
              <p:tags r:id="rId4"/>
            </p:custDataLst>
          </p:nvPr>
        </p:nvSpPr>
        <p:spPr bwMode="auto">
          <a:xfrm>
            <a:off x="5621338" y="3295650"/>
            <a:ext cx="2971800" cy="715963"/>
          </a:xfrm>
          <a:prstGeom prst="wedgeRoundRectCallout">
            <a:avLst>
              <a:gd name="adj1" fmla="val -63032"/>
              <a:gd name="adj2" fmla="val 2361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GB" altLang="fr-FR" sz="1200" i="1">
                <a:solidFill>
                  <a:schemeClr val="bg1"/>
                </a:solidFill>
              </a:rPr>
              <a:t>70% of consumers liked the taste and found it refreshing.</a:t>
            </a:r>
          </a:p>
          <a:p>
            <a:pPr algn="ctr"/>
            <a:r>
              <a:rPr lang="en-GB" altLang="fr-FR" sz="1200" i="1">
                <a:solidFill>
                  <a:schemeClr val="bg1"/>
                </a:solidFill>
              </a:rPr>
              <a:t>Consumer test, Croatia</a:t>
            </a:r>
          </a:p>
        </p:txBody>
      </p:sp>
      <p:sp>
        <p:nvSpPr>
          <p:cNvPr id="907276" name="AutoShape 25"/>
          <p:cNvSpPr>
            <a:spLocks noChangeArrowheads="1"/>
          </p:cNvSpPr>
          <p:nvPr>
            <p:custDataLst>
              <p:tags r:id="rId5"/>
            </p:custDataLst>
          </p:nvPr>
        </p:nvSpPr>
        <p:spPr bwMode="auto">
          <a:xfrm>
            <a:off x="5621338" y="4484688"/>
            <a:ext cx="2971800" cy="434975"/>
          </a:xfrm>
          <a:prstGeom prst="wedgeRoundRectCallout">
            <a:avLst>
              <a:gd name="adj1" fmla="val -68704"/>
              <a:gd name="adj2" fmla="val -39361"/>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GB" altLang="fr-FR" sz="1200" i="1">
                <a:solidFill>
                  <a:schemeClr val="bg1"/>
                </a:solidFill>
              </a:rPr>
              <a:t>I like that it has a tangy taste. Consumer, US</a:t>
            </a:r>
          </a:p>
        </p:txBody>
      </p:sp>
      <p:sp>
        <p:nvSpPr>
          <p:cNvPr id="175110" name="Text Box 32"/>
          <p:cNvSpPr txBox="1">
            <a:spLocks noChangeArrowheads="1"/>
          </p:cNvSpPr>
          <p:nvPr>
            <p:custDataLst>
              <p:tags r:id="rId6"/>
            </p:custDataLst>
          </p:nvPr>
        </p:nvSpPr>
        <p:spPr bwMode="auto">
          <a:xfrm>
            <a:off x="312738" y="6492875"/>
            <a:ext cx="6619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spcBef>
                <a:spcPct val="50000"/>
              </a:spcBef>
            </a:pPr>
            <a:r>
              <a:rPr lang="da-DK" altLang="fr-FR" sz="900">
                <a:latin typeface="Verdana" pitchFamily="34" charset="0"/>
              </a:rPr>
              <a:t>Sources: Consumer researches: Concept &amp; product tests + focus groups locally</a:t>
            </a:r>
          </a:p>
        </p:txBody>
      </p:sp>
      <p:sp>
        <p:nvSpPr>
          <p:cNvPr id="907286" name="AutoShape 39"/>
          <p:cNvSpPr>
            <a:spLocks noChangeArrowheads="1"/>
          </p:cNvSpPr>
          <p:nvPr>
            <p:custDataLst>
              <p:tags r:id="rId7"/>
            </p:custDataLst>
          </p:nvPr>
        </p:nvSpPr>
        <p:spPr bwMode="auto">
          <a:xfrm>
            <a:off x="5715000" y="5367338"/>
            <a:ext cx="2786063" cy="519112"/>
          </a:xfrm>
          <a:prstGeom prst="wedgeRoundRectCallout">
            <a:avLst>
              <a:gd name="adj1" fmla="val -68324"/>
              <a:gd name="adj2" fmla="val -8860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GB" altLang="fr-FR" sz="1200" i="1">
                <a:solidFill>
                  <a:schemeClr val="bg1"/>
                </a:solidFill>
              </a:rPr>
              <a:t>It is delicious </a:t>
            </a:r>
          </a:p>
          <a:p>
            <a:pPr algn="ctr"/>
            <a:r>
              <a:rPr lang="en-GB" altLang="fr-FR" sz="1200" i="1">
                <a:solidFill>
                  <a:schemeClr val="bg1"/>
                </a:solidFill>
              </a:rPr>
              <a:t>Consumer response,  Belgium</a:t>
            </a:r>
          </a:p>
        </p:txBody>
      </p:sp>
      <p:sp>
        <p:nvSpPr>
          <p:cNvPr id="907287" name="AutoShape 40"/>
          <p:cNvSpPr>
            <a:spLocks noChangeArrowheads="1"/>
          </p:cNvSpPr>
          <p:nvPr>
            <p:custDataLst>
              <p:tags r:id="rId8"/>
            </p:custDataLst>
          </p:nvPr>
        </p:nvSpPr>
        <p:spPr bwMode="auto">
          <a:xfrm>
            <a:off x="312738" y="3295650"/>
            <a:ext cx="3573462" cy="860425"/>
          </a:xfrm>
          <a:prstGeom prst="wedgeRoundRectCallout">
            <a:avLst>
              <a:gd name="adj1" fmla="val 55551"/>
              <a:gd name="adj2" fmla="val 7211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fr-FR" sz="1200" i="1">
                <a:solidFill>
                  <a:schemeClr val="bg1"/>
                </a:solidFill>
              </a:rPr>
              <a:t>It’s extremely easy to drink and it’s very uncomplicated, and it’s a nice thirst quencher, that I could drink several of. </a:t>
            </a:r>
          </a:p>
          <a:p>
            <a:pPr algn="ctr"/>
            <a:r>
              <a:rPr lang="en-GB" altLang="fr-FR" sz="1200" i="1">
                <a:solidFill>
                  <a:schemeClr val="bg1"/>
                </a:solidFill>
              </a:rPr>
              <a:t>Consumer response, DK</a:t>
            </a:r>
          </a:p>
        </p:txBody>
      </p:sp>
      <p:sp>
        <p:nvSpPr>
          <p:cNvPr id="25" name="AutoShape 23"/>
          <p:cNvSpPr>
            <a:spLocks noChangeArrowheads="1"/>
          </p:cNvSpPr>
          <p:nvPr>
            <p:custDataLst>
              <p:tags r:id="rId9"/>
            </p:custDataLst>
          </p:nvPr>
        </p:nvSpPr>
        <p:spPr bwMode="auto">
          <a:xfrm>
            <a:off x="5621338" y="1866900"/>
            <a:ext cx="2971800" cy="846138"/>
          </a:xfrm>
          <a:prstGeom prst="wedgeRoundRectCallout">
            <a:avLst>
              <a:gd name="adj1" fmla="val -73000"/>
              <a:gd name="adj2" fmla="val 35787"/>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GB" altLang="fr-FR" sz="1200" i="1">
                <a:solidFill>
                  <a:schemeClr val="bg1"/>
                </a:solidFill>
              </a:rPr>
              <a:t>Taste delivers extremely well against consumer expectation. </a:t>
            </a:r>
          </a:p>
          <a:p>
            <a:pPr algn="ctr"/>
            <a:r>
              <a:rPr lang="en-GB" altLang="fr-FR" sz="1200" i="1">
                <a:solidFill>
                  <a:schemeClr val="bg1"/>
                </a:solidFill>
              </a:rPr>
              <a:t>Relevance scores improve after trial</a:t>
            </a:r>
          </a:p>
          <a:p>
            <a:pPr algn="ctr"/>
            <a:r>
              <a:rPr lang="en-GB" altLang="fr-FR" sz="1200" i="1">
                <a:solidFill>
                  <a:schemeClr val="bg1"/>
                </a:solidFill>
              </a:rPr>
              <a:t>Consumer test , Serbia</a:t>
            </a:r>
          </a:p>
        </p:txBody>
      </p:sp>
      <p:sp>
        <p:nvSpPr>
          <p:cNvPr id="26" name="AutoShape 40"/>
          <p:cNvSpPr>
            <a:spLocks noChangeArrowheads="1"/>
          </p:cNvSpPr>
          <p:nvPr>
            <p:custDataLst>
              <p:tags r:id="rId10"/>
            </p:custDataLst>
          </p:nvPr>
        </p:nvSpPr>
        <p:spPr bwMode="auto">
          <a:xfrm>
            <a:off x="312738" y="1860550"/>
            <a:ext cx="3573462" cy="708025"/>
          </a:xfrm>
          <a:prstGeom prst="wedgeRoundRectCallout">
            <a:avLst>
              <a:gd name="adj1" fmla="val 55912"/>
              <a:gd name="adj2" fmla="val 86671"/>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da-DK" altLang="fr-FR" sz="1200" i="1">
                <a:solidFill>
                  <a:schemeClr val="bg1"/>
                </a:solidFill>
              </a:rPr>
              <a:t>Refreshing, light and  easy to drink </a:t>
            </a:r>
          </a:p>
          <a:p>
            <a:pPr algn="ctr"/>
            <a:r>
              <a:rPr lang="da-DK" altLang="fr-FR" sz="1200" i="1">
                <a:solidFill>
                  <a:schemeClr val="bg1"/>
                </a:solidFill>
              </a:rPr>
              <a:t>Taste is highly liked (76%)</a:t>
            </a:r>
          </a:p>
          <a:p>
            <a:pPr algn="ctr"/>
            <a:r>
              <a:rPr lang="da-DK" altLang="fr-FR" sz="1200" i="1">
                <a:solidFill>
                  <a:schemeClr val="bg1"/>
                </a:solidFill>
              </a:rPr>
              <a:t>Consumer test , Bulgaria</a:t>
            </a:r>
            <a:endParaRPr lang="en-GB" altLang="fr-FR" sz="1200" i="1">
              <a:solidFill>
                <a:schemeClr val="bg1"/>
              </a:solidFill>
            </a:endParaRPr>
          </a:p>
        </p:txBody>
      </p:sp>
      <p:pic>
        <p:nvPicPr>
          <p:cNvPr id="175115" name="Picture 25"/>
          <p:cNvPicPr>
            <a:picLocks noChangeAspect="1" noChangeArrowheads="1"/>
          </p:cNvPicPr>
          <p:nvPr>
            <p:custDataLst>
              <p:tags r:id="rId1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1770063"/>
            <a:ext cx="130333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custDataLst>
              <p:tags r:id="rId1"/>
            </p:custDataLst>
          </p:nvPr>
        </p:nvSpPr>
        <p:spPr>
          <a:xfrm>
            <a:off x="6362700" y="6402388"/>
            <a:ext cx="2133600" cy="476250"/>
          </a:xfrm>
        </p:spPr>
        <p:txBody>
          <a:bodyPr/>
          <a:lstStyle/>
          <a:p>
            <a:r>
              <a:rPr lang="en-US" altLang="fr-FR">
                <a:solidFill>
                  <a:srgbClr val="00562C"/>
                </a:solidFill>
              </a:rPr>
              <a:t>PAGE </a:t>
            </a:r>
            <a:fld id="{F2B7F0B5-FF12-40E7-BC46-A6A8A67D2522}" type="slidenum">
              <a:rPr lang="en-US" altLang="fr-FR">
                <a:solidFill>
                  <a:srgbClr val="00562C"/>
                </a:solidFill>
              </a:rPr>
              <a:pPr/>
              <a:t>7</a:t>
            </a:fld>
            <a:endParaRPr lang="en-US" altLang="fr-FR">
              <a:solidFill>
                <a:srgbClr val="00562C"/>
              </a:solidFill>
            </a:endParaRPr>
          </a:p>
        </p:txBody>
      </p:sp>
      <p:sp>
        <p:nvSpPr>
          <p:cNvPr id="147458" name="Rectangle 2"/>
          <p:cNvSpPr>
            <a:spLocks noGrp="1" noChangeArrowheads="1"/>
          </p:cNvSpPr>
          <p:nvPr>
            <p:ph type="title"/>
            <p:custDataLst>
              <p:tags r:id="rId2"/>
            </p:custDataLst>
          </p:nvPr>
        </p:nvSpPr>
        <p:spPr/>
        <p:txBody>
          <a:bodyPr/>
          <a:lstStyle/>
          <a:p>
            <a:r>
              <a:rPr lang="fr-BE" altLang="fr-FR" dirty="0"/>
              <a:t>Pourquoi choisir </a:t>
            </a:r>
            <a:r>
              <a:rPr lang="fr-BE" altLang="fr-FR" dirty="0" err="1"/>
              <a:t>Somersby</a:t>
            </a:r>
            <a:r>
              <a:rPr lang="fr-BE" altLang="fr-FR" dirty="0"/>
              <a:t> à la place d’une autre boisson</a:t>
            </a:r>
            <a:r>
              <a:rPr lang="fr-BE" altLang="fr-FR" dirty="0" smtClean="0"/>
              <a:t>?</a:t>
            </a:r>
            <a:endParaRPr lang="en-US" altLang="fr-FR" dirty="0"/>
          </a:p>
        </p:txBody>
      </p:sp>
      <p:sp>
        <p:nvSpPr>
          <p:cNvPr id="147459" name="Text Box 3"/>
          <p:cNvSpPr txBox="1">
            <a:spLocks noChangeArrowheads="1"/>
          </p:cNvSpPr>
          <p:nvPr>
            <p:custDataLst>
              <p:tags r:id="rId3"/>
            </p:custDataLst>
          </p:nvPr>
        </p:nvSpPr>
        <p:spPr bwMode="auto">
          <a:xfrm>
            <a:off x="647700" y="1606550"/>
            <a:ext cx="8115300"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Une </a:t>
            </a:r>
            <a:r>
              <a:rPr lang="fr-FR" altLang="fr-FR" sz="1800" dirty="0">
                <a:solidFill>
                  <a:srgbClr val="000000"/>
                </a:solidFill>
                <a:latin typeface="Verdana"/>
              </a:rPr>
              <a:t>parfaite alternative pour les clients qui ne boivent pas de bière / </a:t>
            </a:r>
            <a:r>
              <a:rPr lang="fr-FR" altLang="fr-FR" sz="1800" dirty="0" smtClean="0">
                <a:solidFill>
                  <a:srgbClr val="000000"/>
                </a:solidFill>
                <a:latin typeface="Verdana"/>
              </a:rPr>
              <a:t>degré </a:t>
            </a:r>
            <a:r>
              <a:rPr lang="fr-FR" altLang="fr-FR" sz="1800" dirty="0">
                <a:solidFill>
                  <a:srgbClr val="000000"/>
                </a:solidFill>
                <a:latin typeface="Verdana"/>
              </a:rPr>
              <a:t>d’alcool faible (4,5%)</a:t>
            </a:r>
          </a:p>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Boisson </a:t>
            </a:r>
            <a:r>
              <a:rPr lang="fr-FR" altLang="fr-FR" sz="1800" dirty="0">
                <a:solidFill>
                  <a:srgbClr val="000000"/>
                </a:solidFill>
                <a:latin typeface="Verdana"/>
              </a:rPr>
              <a:t>novatrice en ce qui concerne la catégorie et le goût</a:t>
            </a:r>
          </a:p>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Succès </a:t>
            </a:r>
            <a:r>
              <a:rPr lang="fr-FR" altLang="fr-FR" sz="1800" dirty="0">
                <a:solidFill>
                  <a:srgbClr val="000000"/>
                </a:solidFill>
                <a:latin typeface="Verdana"/>
              </a:rPr>
              <a:t>prouvé dans 32 pays</a:t>
            </a:r>
          </a:p>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Un </a:t>
            </a:r>
            <a:r>
              <a:rPr lang="fr-FR" altLang="fr-FR" sz="1800" dirty="0">
                <a:solidFill>
                  <a:srgbClr val="000000"/>
                </a:solidFill>
                <a:latin typeface="Verdana"/>
              </a:rPr>
              <a:t>goût fortement apprécié auprès du consommateur (plusieurs </a:t>
            </a:r>
            <a:r>
              <a:rPr lang="fr-FR" altLang="fr-FR" sz="1800" dirty="0" err="1">
                <a:solidFill>
                  <a:srgbClr val="000000"/>
                </a:solidFill>
                <a:latin typeface="Verdana"/>
              </a:rPr>
              <a:t>tastings</a:t>
            </a:r>
            <a:r>
              <a:rPr lang="fr-FR" altLang="fr-FR" sz="1800" dirty="0">
                <a:solidFill>
                  <a:srgbClr val="000000"/>
                </a:solidFill>
                <a:latin typeface="Verdana"/>
              </a:rPr>
              <a:t> le </a:t>
            </a:r>
            <a:r>
              <a:rPr lang="fr-FR" altLang="fr-FR" sz="1800" dirty="0" smtClean="0">
                <a:solidFill>
                  <a:srgbClr val="000000"/>
                </a:solidFill>
                <a:latin typeface="Verdana"/>
              </a:rPr>
              <a:t>démontrent</a:t>
            </a:r>
            <a:r>
              <a:rPr lang="fr-FR" altLang="fr-FR" sz="1800" dirty="0">
                <a:solidFill>
                  <a:srgbClr val="000000"/>
                </a:solidFill>
                <a:latin typeface="Verdana"/>
              </a:rPr>
              <a:t>)</a:t>
            </a:r>
          </a:p>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Une </a:t>
            </a:r>
            <a:r>
              <a:rPr lang="fr-FR" altLang="fr-FR" sz="1800" dirty="0">
                <a:solidFill>
                  <a:srgbClr val="000000"/>
                </a:solidFill>
                <a:latin typeface="Verdana"/>
              </a:rPr>
              <a:t>demande pour le produit qui ne cesse d’augmenter, chiffre d’affaire en </a:t>
            </a:r>
            <a:r>
              <a:rPr lang="fr-FR" altLang="fr-FR" sz="1800" dirty="0" smtClean="0">
                <a:solidFill>
                  <a:srgbClr val="000000"/>
                </a:solidFill>
                <a:latin typeface="Verdana"/>
              </a:rPr>
              <a:t>constante </a:t>
            </a:r>
            <a:r>
              <a:rPr lang="fr-FR" altLang="fr-FR" sz="1800" dirty="0">
                <a:solidFill>
                  <a:srgbClr val="000000"/>
                </a:solidFill>
                <a:latin typeface="Verdana"/>
              </a:rPr>
              <a:t>augmentation (2014 VS. 2013: + 35 %)</a:t>
            </a:r>
          </a:p>
          <a:p>
            <a:pPr marL="266700" indent="-266700" algn="l">
              <a:lnSpc>
                <a:spcPct val="150000"/>
              </a:lnSpc>
              <a:buClr>
                <a:srgbClr val="28A900"/>
              </a:buClr>
              <a:buSzPct val="95000"/>
              <a:buFontTx/>
              <a:buBlip>
                <a:blip r:embed="rId6"/>
              </a:buBlip>
            </a:pPr>
            <a:r>
              <a:rPr lang="fr-FR" altLang="fr-FR" sz="1800" dirty="0" smtClean="0">
                <a:solidFill>
                  <a:srgbClr val="000000"/>
                </a:solidFill>
                <a:latin typeface="Verdana"/>
              </a:rPr>
              <a:t>Produit </a:t>
            </a:r>
            <a:r>
              <a:rPr lang="fr-FR" altLang="fr-FR" sz="1800" dirty="0">
                <a:solidFill>
                  <a:srgbClr val="000000"/>
                </a:solidFill>
                <a:latin typeface="Verdana"/>
              </a:rPr>
              <a:t>parfait pour les apéros branchés</a:t>
            </a:r>
          </a:p>
        </p:txBody>
      </p:sp>
      <p:pic>
        <p:nvPicPr>
          <p:cNvPr id="12290" name="Picture 2"/>
          <p:cNvPicPr>
            <a:picLocks noChangeAspect="1" noChangeArrowheads="1"/>
          </p:cNvPicPr>
          <p:nvPr>
            <p:custDataLst>
              <p:tags r:id="rId4"/>
            </p:custDataLst>
          </p:nvPr>
        </p:nvPicPr>
        <p:blipFill rotWithShape="1">
          <a:blip r:embed="rId7" cstate="print">
            <a:extLst>
              <a:ext uri="{28A0092B-C50C-407E-A947-70E740481C1C}">
                <a14:useLocalDpi xmlns:a14="http://schemas.microsoft.com/office/drawing/2010/main" val="0"/>
              </a:ext>
            </a:extLst>
          </a:blip>
          <a:srcRect l="5220" t="67042" r="7307" b="10172"/>
          <a:stretch/>
        </p:blipFill>
        <p:spPr bwMode="auto">
          <a:xfrm>
            <a:off x="324694" y="5482183"/>
            <a:ext cx="8530976" cy="120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818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custDataLst>
              <p:tags r:id="rId1"/>
            </p:custDataLst>
          </p:nvPr>
        </p:nvSpPr>
        <p:spPr/>
        <p:txBody>
          <a:bodyPr/>
          <a:lstStyle/>
          <a:p>
            <a:r>
              <a:rPr lang="en-US" altLang="fr-FR">
                <a:solidFill>
                  <a:srgbClr val="00562C"/>
                </a:solidFill>
              </a:rPr>
              <a:t>PAGE </a:t>
            </a:r>
            <a:fld id="{7D4F9FFF-D442-43BF-8278-221DF535EDA8}" type="slidenum">
              <a:rPr lang="en-US" altLang="fr-FR">
                <a:solidFill>
                  <a:srgbClr val="00562C"/>
                </a:solidFill>
              </a:rPr>
              <a:pPr/>
              <a:t>8</a:t>
            </a:fld>
            <a:endParaRPr lang="en-US" altLang="fr-FR">
              <a:solidFill>
                <a:srgbClr val="00562C"/>
              </a:solidFill>
            </a:endParaRPr>
          </a:p>
        </p:txBody>
      </p:sp>
      <p:sp>
        <p:nvSpPr>
          <p:cNvPr id="150530" name="Rectangle 2"/>
          <p:cNvSpPr>
            <a:spLocks noGrp="1" noChangeArrowheads="1"/>
          </p:cNvSpPr>
          <p:nvPr>
            <p:ph type="title"/>
            <p:custDataLst>
              <p:tags r:id="rId2"/>
            </p:custDataLst>
          </p:nvPr>
        </p:nvSpPr>
        <p:spPr/>
        <p:txBody>
          <a:bodyPr/>
          <a:lstStyle/>
          <a:p>
            <a:r>
              <a:rPr lang="fr-BE" altLang="fr-FR" dirty="0"/>
              <a:t>Pourquoi choisir </a:t>
            </a:r>
            <a:r>
              <a:rPr lang="fr-BE" altLang="fr-FR" dirty="0" err="1"/>
              <a:t>Somersby</a:t>
            </a:r>
            <a:r>
              <a:rPr lang="fr-BE" altLang="fr-FR" dirty="0"/>
              <a:t> à la place d’une autre boisson?</a:t>
            </a:r>
            <a:r>
              <a:rPr lang="en-US" altLang="fr-FR" dirty="0"/>
              <a:t> </a:t>
            </a:r>
          </a:p>
        </p:txBody>
      </p:sp>
      <p:sp>
        <p:nvSpPr>
          <p:cNvPr id="150531" name="Rectangle 3"/>
          <p:cNvSpPr>
            <a:spLocks noChangeArrowheads="1"/>
          </p:cNvSpPr>
          <p:nvPr>
            <p:custDataLst>
              <p:tags r:id="rId3"/>
            </p:custDataLst>
          </p:nvPr>
        </p:nvSpPr>
        <p:spPr bwMode="auto">
          <a:xfrm>
            <a:off x="474663" y="1490663"/>
            <a:ext cx="8424862" cy="519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9875" indent="-269875" algn="l">
              <a:lnSpc>
                <a:spcPct val="108000"/>
              </a:lnSpc>
              <a:spcAft>
                <a:spcPct val="30000"/>
              </a:spcAft>
              <a:buClr>
                <a:schemeClr val="accent2"/>
              </a:buClr>
              <a:buSzPct val="95000"/>
              <a:buChar char="•"/>
              <a:defRPr sz="2000">
                <a:solidFill>
                  <a:schemeClr val="accent1"/>
                </a:solidFill>
                <a:latin typeface="Verdana" pitchFamily="34" charset="0"/>
              </a:defRPr>
            </a:lvl1pPr>
            <a:lvl2pPr marL="471488" indent="-200025" algn="l">
              <a:lnSpc>
                <a:spcPct val="111000"/>
              </a:lnSpc>
              <a:spcAft>
                <a:spcPct val="20000"/>
              </a:spcAft>
              <a:buChar char="•"/>
              <a:defRPr sz="1500">
                <a:solidFill>
                  <a:schemeClr val="accent1"/>
                </a:solidFill>
                <a:latin typeface="Verdana" pitchFamily="34" charset="0"/>
              </a:defRPr>
            </a:lvl2pPr>
            <a:lvl3pPr marL="636588" indent="-163513" algn="l">
              <a:lnSpc>
                <a:spcPct val="108000"/>
              </a:lnSpc>
              <a:buFont typeface="Verdana" pitchFamily="34" charset="0"/>
              <a:buChar char="-"/>
              <a:defRPr sz="1000">
                <a:solidFill>
                  <a:schemeClr val="tx1"/>
                </a:solidFill>
                <a:latin typeface="Verdana" pitchFamily="34" charset="0"/>
              </a:defRPr>
            </a:lvl3pPr>
            <a:lvl4pPr marL="803275" indent="-165100" algn="l">
              <a:spcBef>
                <a:spcPct val="20000"/>
              </a:spcBef>
              <a:buFont typeface="Verdana" pitchFamily="34" charset="0"/>
              <a:defRPr sz="1000">
                <a:solidFill>
                  <a:schemeClr val="tx1"/>
                </a:solidFill>
                <a:latin typeface="Verdana" pitchFamily="34" charset="0"/>
              </a:defRPr>
            </a:lvl4pPr>
            <a:lvl5pPr marL="969963" indent="-165100" algn="l">
              <a:spcBef>
                <a:spcPct val="20000"/>
              </a:spcBef>
              <a:buFont typeface="Verdana" pitchFamily="34" charset="0"/>
              <a:buChar char="-"/>
              <a:defRPr sz="1000">
                <a:solidFill>
                  <a:schemeClr val="tx1"/>
                </a:solidFill>
                <a:latin typeface="Verdana" pitchFamily="34" charset="0"/>
              </a:defRPr>
            </a:lvl5pPr>
            <a:lvl6pPr marL="1427163" indent="-165100" fontAlgn="base">
              <a:spcBef>
                <a:spcPct val="20000"/>
              </a:spcBef>
              <a:spcAft>
                <a:spcPct val="0"/>
              </a:spcAft>
              <a:buFont typeface="Verdana" pitchFamily="34" charset="0"/>
              <a:buChar char="-"/>
              <a:defRPr sz="1000">
                <a:solidFill>
                  <a:schemeClr val="tx1"/>
                </a:solidFill>
                <a:latin typeface="Verdana" pitchFamily="34" charset="0"/>
              </a:defRPr>
            </a:lvl6pPr>
            <a:lvl7pPr marL="1884363" indent="-165100" fontAlgn="base">
              <a:spcBef>
                <a:spcPct val="20000"/>
              </a:spcBef>
              <a:spcAft>
                <a:spcPct val="0"/>
              </a:spcAft>
              <a:buFont typeface="Verdana" pitchFamily="34" charset="0"/>
              <a:buChar char="-"/>
              <a:defRPr sz="1000">
                <a:solidFill>
                  <a:schemeClr val="tx1"/>
                </a:solidFill>
                <a:latin typeface="Verdana" pitchFamily="34" charset="0"/>
              </a:defRPr>
            </a:lvl7pPr>
            <a:lvl8pPr marL="2341563" indent="-165100" fontAlgn="base">
              <a:spcBef>
                <a:spcPct val="20000"/>
              </a:spcBef>
              <a:spcAft>
                <a:spcPct val="0"/>
              </a:spcAft>
              <a:buFont typeface="Verdana" pitchFamily="34" charset="0"/>
              <a:buChar char="-"/>
              <a:defRPr sz="1000">
                <a:solidFill>
                  <a:schemeClr val="tx1"/>
                </a:solidFill>
                <a:latin typeface="Verdana" pitchFamily="34" charset="0"/>
              </a:defRPr>
            </a:lvl8pPr>
            <a:lvl9pPr marL="2798763" indent="-165100" fontAlgn="base">
              <a:spcBef>
                <a:spcPct val="20000"/>
              </a:spcBef>
              <a:spcAft>
                <a:spcPct val="0"/>
              </a:spcAft>
              <a:buFont typeface="Verdana" pitchFamily="34" charset="0"/>
              <a:buChar char="-"/>
              <a:defRPr sz="1000">
                <a:solidFill>
                  <a:schemeClr val="tx1"/>
                </a:solidFill>
                <a:latin typeface="Verdana" pitchFamily="34" charset="0"/>
              </a:defRPr>
            </a:lvl9pPr>
          </a:lstStyle>
          <a:p>
            <a:pPr marL="0" indent="0">
              <a:lnSpc>
                <a:spcPct val="150000"/>
              </a:lnSpc>
              <a:spcAft>
                <a:spcPct val="0"/>
              </a:spcAft>
              <a:buClr>
                <a:srgbClr val="28A900"/>
              </a:buClr>
              <a:buNone/>
            </a:pPr>
            <a:r>
              <a:rPr lang="fr-FR" altLang="fr-FR" dirty="0" smtClean="0">
                <a:solidFill>
                  <a:srgbClr val="000000"/>
                </a:solidFill>
                <a:latin typeface="+mj-lt"/>
              </a:rPr>
              <a:t>Versus bière: </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Goût plus doux – pas d’amertume</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Même </a:t>
            </a:r>
            <a:r>
              <a:rPr lang="fr-FR" altLang="fr-FR" sz="1600" dirty="0">
                <a:solidFill>
                  <a:srgbClr val="000000"/>
                </a:solidFill>
                <a:latin typeface="+mj-lt"/>
              </a:rPr>
              <a:t>caractère: rafraîchissant &amp; désaltérant</a:t>
            </a:r>
          </a:p>
          <a:p>
            <a:pPr marL="266700" indent="-266700">
              <a:lnSpc>
                <a:spcPct val="150000"/>
              </a:lnSpc>
              <a:spcAft>
                <a:spcPct val="0"/>
              </a:spcAft>
              <a:buClr>
                <a:srgbClr val="28A900"/>
              </a:buClr>
              <a:buBlip>
                <a:blip r:embed="rId5"/>
              </a:buBlip>
            </a:pPr>
            <a:endParaRPr lang="fr-FR" altLang="fr-FR" sz="1600" dirty="0">
              <a:solidFill>
                <a:srgbClr val="000000"/>
              </a:solidFill>
              <a:latin typeface="+mj-lt"/>
            </a:endParaRPr>
          </a:p>
          <a:p>
            <a:pPr marL="0" indent="0">
              <a:lnSpc>
                <a:spcPct val="150000"/>
              </a:lnSpc>
              <a:spcAft>
                <a:spcPct val="0"/>
              </a:spcAft>
              <a:buClr>
                <a:srgbClr val="28A900"/>
              </a:buClr>
              <a:buNone/>
            </a:pPr>
            <a:r>
              <a:rPr lang="fr-FR" altLang="fr-FR" dirty="0" smtClean="0">
                <a:solidFill>
                  <a:srgbClr val="000000"/>
                </a:solidFill>
                <a:latin typeface="+mj-lt"/>
              </a:rPr>
              <a:t>Versus </a:t>
            </a:r>
            <a:r>
              <a:rPr lang="fr-FR" altLang="fr-FR" dirty="0">
                <a:solidFill>
                  <a:srgbClr val="000000"/>
                </a:solidFill>
                <a:latin typeface="+mj-lt"/>
              </a:rPr>
              <a:t>vin/cava: </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Plus </a:t>
            </a:r>
            <a:r>
              <a:rPr lang="fr-FR" altLang="fr-FR" sz="1600" dirty="0">
                <a:solidFill>
                  <a:srgbClr val="000000"/>
                </a:solidFill>
                <a:latin typeface="+mj-lt"/>
              </a:rPr>
              <a:t>rafraîchissant + désaltérant (vin colle la bouche)</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Qualité </a:t>
            </a:r>
            <a:r>
              <a:rPr lang="fr-FR" altLang="fr-FR" sz="1600" dirty="0">
                <a:solidFill>
                  <a:srgbClr val="000000"/>
                </a:solidFill>
                <a:latin typeface="+mj-lt"/>
              </a:rPr>
              <a:t>des vins dans l’</a:t>
            </a:r>
            <a:r>
              <a:rPr lang="fr-FR" altLang="fr-FR" sz="1600" dirty="0" err="1">
                <a:solidFill>
                  <a:srgbClr val="000000"/>
                </a:solidFill>
                <a:latin typeface="+mj-lt"/>
              </a:rPr>
              <a:t>horeca</a:t>
            </a:r>
            <a:r>
              <a:rPr lang="fr-FR" altLang="fr-FR" sz="1600" dirty="0">
                <a:solidFill>
                  <a:srgbClr val="000000"/>
                </a:solidFill>
                <a:latin typeface="+mj-lt"/>
              </a:rPr>
              <a:t> est trop variable</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Moins </a:t>
            </a:r>
            <a:r>
              <a:rPr lang="fr-FR" altLang="fr-FR" sz="1600" dirty="0">
                <a:solidFill>
                  <a:srgbClr val="000000"/>
                </a:solidFill>
                <a:latin typeface="+mj-lt"/>
              </a:rPr>
              <a:t>d’alcool</a:t>
            </a:r>
          </a:p>
          <a:p>
            <a:pPr marL="266700" indent="-266700">
              <a:lnSpc>
                <a:spcPct val="150000"/>
              </a:lnSpc>
              <a:spcAft>
                <a:spcPct val="0"/>
              </a:spcAft>
              <a:buClr>
                <a:srgbClr val="28A900"/>
              </a:buClr>
              <a:buBlip>
                <a:blip r:embed="rId5"/>
              </a:buBlip>
            </a:pPr>
            <a:endParaRPr lang="fr-FR" altLang="fr-FR" sz="1600" dirty="0">
              <a:solidFill>
                <a:srgbClr val="000000"/>
              </a:solidFill>
              <a:latin typeface="+mj-lt"/>
            </a:endParaRPr>
          </a:p>
          <a:p>
            <a:pPr marL="0" indent="0">
              <a:lnSpc>
                <a:spcPct val="150000"/>
              </a:lnSpc>
              <a:spcAft>
                <a:spcPct val="0"/>
              </a:spcAft>
              <a:buClr>
                <a:srgbClr val="28A900"/>
              </a:buClr>
              <a:buNone/>
            </a:pPr>
            <a:r>
              <a:rPr lang="fr-FR" altLang="fr-FR" dirty="0" smtClean="0">
                <a:solidFill>
                  <a:srgbClr val="000000"/>
                </a:solidFill>
                <a:latin typeface="+mj-lt"/>
              </a:rPr>
              <a:t>Versus </a:t>
            </a:r>
            <a:r>
              <a:rPr lang="fr-FR" altLang="fr-FR" dirty="0" err="1">
                <a:solidFill>
                  <a:srgbClr val="000000"/>
                </a:solidFill>
                <a:latin typeface="+mj-lt"/>
              </a:rPr>
              <a:t>ReadyToDrink</a:t>
            </a:r>
            <a:r>
              <a:rPr lang="fr-FR" altLang="fr-FR" dirty="0">
                <a:solidFill>
                  <a:srgbClr val="000000"/>
                </a:solidFill>
                <a:latin typeface="+mj-lt"/>
              </a:rPr>
              <a:t> </a:t>
            </a: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Les </a:t>
            </a:r>
            <a:r>
              <a:rPr lang="fr-FR" altLang="fr-FR" sz="1600" dirty="0">
                <a:solidFill>
                  <a:srgbClr val="000000"/>
                </a:solidFill>
                <a:latin typeface="+mj-lt"/>
              </a:rPr>
              <a:t>jeunes veulent une nouvelle boisson + </a:t>
            </a:r>
            <a:r>
              <a:rPr lang="fr-FR" altLang="fr-FR" sz="1600" dirty="0" err="1">
                <a:solidFill>
                  <a:srgbClr val="000000"/>
                </a:solidFill>
                <a:latin typeface="+mj-lt"/>
              </a:rPr>
              <a:t>RTD’s</a:t>
            </a:r>
            <a:r>
              <a:rPr lang="fr-FR" altLang="fr-FR" sz="1600" dirty="0">
                <a:solidFill>
                  <a:srgbClr val="000000"/>
                </a:solidFill>
                <a:latin typeface="+mj-lt"/>
              </a:rPr>
              <a:t> </a:t>
            </a:r>
            <a:r>
              <a:rPr lang="fr-FR" altLang="fr-FR" sz="1600" dirty="0" smtClean="0">
                <a:solidFill>
                  <a:srgbClr val="000000"/>
                </a:solidFill>
                <a:latin typeface="+mj-lt"/>
              </a:rPr>
              <a:t>ne </a:t>
            </a:r>
            <a:r>
              <a:rPr lang="fr-FR" altLang="fr-FR" sz="1600" dirty="0">
                <a:solidFill>
                  <a:srgbClr val="000000"/>
                </a:solidFill>
                <a:latin typeface="+mj-lt"/>
              </a:rPr>
              <a:t>sont plus </a:t>
            </a:r>
            <a:r>
              <a:rPr lang="fr-FR" altLang="fr-FR" sz="1600" dirty="0" err="1" smtClean="0">
                <a:solidFill>
                  <a:srgbClr val="000000"/>
                </a:solidFill>
                <a:latin typeface="+mj-lt"/>
              </a:rPr>
              <a:t>trendy</a:t>
            </a:r>
            <a:endParaRPr lang="fr-FR" altLang="fr-FR" sz="1600" dirty="0">
              <a:solidFill>
                <a:srgbClr val="000000"/>
              </a:solidFill>
              <a:latin typeface="+mj-lt"/>
            </a:endParaRPr>
          </a:p>
          <a:p>
            <a:pPr marL="266700" indent="-266700">
              <a:lnSpc>
                <a:spcPct val="150000"/>
              </a:lnSpc>
              <a:spcAft>
                <a:spcPct val="0"/>
              </a:spcAft>
              <a:buClr>
                <a:srgbClr val="28A900"/>
              </a:buClr>
              <a:buBlip>
                <a:blip r:embed="rId5"/>
              </a:buBlip>
            </a:pPr>
            <a:r>
              <a:rPr lang="fr-FR" altLang="fr-FR" sz="1600" dirty="0" smtClean="0">
                <a:solidFill>
                  <a:srgbClr val="000000"/>
                </a:solidFill>
                <a:latin typeface="+mj-lt"/>
              </a:rPr>
              <a:t>Plus </a:t>
            </a:r>
            <a:r>
              <a:rPr lang="fr-FR" altLang="fr-FR" sz="1600" dirty="0">
                <a:solidFill>
                  <a:srgbClr val="000000"/>
                </a:solidFill>
                <a:latin typeface="+mj-lt"/>
              </a:rPr>
              <a:t>naturel – à base </a:t>
            </a:r>
            <a:endParaRPr lang="en-US" altLang="fr-FR" sz="1200" dirty="0" smtClean="0">
              <a:solidFill>
                <a:srgbClr val="3A3A39"/>
              </a:solidFill>
            </a:endParaRPr>
          </a:p>
        </p:txBody>
      </p:sp>
    </p:spTree>
    <p:extLst>
      <p:ext uri="{BB962C8B-B14F-4D97-AF65-F5344CB8AC3E}">
        <p14:creationId xmlns:p14="http://schemas.microsoft.com/office/powerpoint/2010/main" val="930403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custDataLst>
              <p:tags r:id="rId1"/>
            </p:custDataLst>
          </p:nvPr>
        </p:nvSpPr>
        <p:spPr/>
        <p:txBody>
          <a:bodyPr/>
          <a:lstStyle/>
          <a:p>
            <a:r>
              <a:rPr lang="en-US" altLang="fr-FR"/>
              <a:t>PAGE </a:t>
            </a:r>
            <a:fld id="{D6256D59-1146-445C-B710-5CDF9454EF0E}" type="slidenum">
              <a:rPr lang="en-US" altLang="fr-FR"/>
              <a:pPr/>
              <a:t>9</a:t>
            </a:fld>
            <a:endParaRPr lang="en-US" altLang="fr-FR"/>
          </a:p>
        </p:txBody>
      </p:sp>
      <p:sp>
        <p:nvSpPr>
          <p:cNvPr id="178178" name="Rectangle 2"/>
          <p:cNvSpPr>
            <a:spLocks noGrp="1" noChangeArrowheads="1"/>
          </p:cNvSpPr>
          <p:nvPr>
            <p:ph type="title"/>
            <p:custDataLst>
              <p:tags r:id="rId2"/>
            </p:custDataLst>
          </p:nvPr>
        </p:nvSpPr>
        <p:spPr/>
        <p:txBody>
          <a:bodyPr/>
          <a:lstStyle/>
          <a:p>
            <a:r>
              <a:rPr lang="fr-FR" altLang="fr-FR" dirty="0" smtClean="0"/>
              <a:t>Qui boit </a:t>
            </a:r>
            <a:r>
              <a:rPr lang="fr-FR" altLang="fr-FR" dirty="0" err="1" smtClean="0"/>
              <a:t>Somersby</a:t>
            </a:r>
            <a:r>
              <a:rPr lang="fr-FR" altLang="fr-FR" dirty="0" smtClean="0"/>
              <a:t> ?</a:t>
            </a:r>
            <a:br>
              <a:rPr lang="fr-FR" altLang="fr-FR" dirty="0" smtClean="0"/>
            </a:br>
            <a:r>
              <a:rPr lang="fr-FR" altLang="fr-FR" dirty="0" smtClean="0"/>
              <a:t>Des jeunes partout en Belgique…</a:t>
            </a:r>
            <a:endParaRPr lang="fr-FR" altLang="fr-FR" dirty="0"/>
          </a:p>
        </p:txBody>
      </p:sp>
      <p:pic>
        <p:nvPicPr>
          <p:cNvPr id="178179" name="Picture 3" descr="somersby-2"/>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241675" y="3735388"/>
            <a:ext cx="2208213" cy="3119437"/>
          </a:xfrm>
          <a:prstGeom prst="rect">
            <a:avLst/>
          </a:prstGeom>
          <a:noFill/>
          <a:extLst>
            <a:ext uri="{909E8E84-426E-40DD-AFC4-6F175D3DCCD1}">
              <a14:hiddenFill xmlns:a14="http://schemas.microsoft.com/office/drawing/2010/main">
                <a:solidFill>
                  <a:srgbClr val="FFFFFF"/>
                </a:solidFill>
              </a14:hiddenFill>
            </a:ext>
          </a:extLst>
        </p:spPr>
      </p:pic>
      <p:pic>
        <p:nvPicPr>
          <p:cNvPr id="178180" name="Picture 4" descr="3FD6025D-7BDA-4486-9327-532F8623F58B"/>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81025" y="1787525"/>
            <a:ext cx="2174875" cy="1449388"/>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8181" name="Picture 8" descr="ibycafekontroldalle_185644k"/>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581025" y="4981575"/>
            <a:ext cx="2174875" cy="1387475"/>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8182" name="Picture 9"/>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81025" y="3413125"/>
            <a:ext cx="2174875" cy="1446213"/>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83" name="Picture 6"/>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867400" y="1787525"/>
            <a:ext cx="2174875" cy="1631950"/>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8184" name="Rectangle 8"/>
          <p:cNvSpPr>
            <a:spLocks noChangeArrowheads="1"/>
          </p:cNvSpPr>
          <p:nvPr>
            <p:custDataLst>
              <p:tags r:id="rId8"/>
            </p:custDataLst>
          </p:nvPr>
        </p:nvSpPr>
        <p:spPr bwMode="auto">
          <a:xfrm>
            <a:off x="2755899" y="1860550"/>
            <a:ext cx="311150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77913" indent="-1077913" algn="l">
              <a:defRPr>
                <a:solidFill>
                  <a:schemeClr val="tx1"/>
                </a:solidFill>
                <a:latin typeface="Arial" pitchFamily="34" charset="0"/>
              </a:defRPr>
            </a:lvl1pPr>
            <a:lvl2pPr marL="1344613" algn="l">
              <a:defRPr>
                <a:solidFill>
                  <a:schemeClr val="tx1"/>
                </a:solidFill>
                <a:latin typeface="Arial" pitchFamily="34" charset="0"/>
              </a:defRPr>
            </a:lvl2pPr>
            <a:lvl3pPr marL="1524000" algn="l">
              <a:defRPr>
                <a:solidFill>
                  <a:schemeClr val="tx1"/>
                </a:solidFill>
                <a:latin typeface="Arial" pitchFamily="34" charset="0"/>
              </a:defRPr>
            </a:lvl3pPr>
            <a:lvl4pPr marL="1703388" algn="l">
              <a:defRPr>
                <a:solidFill>
                  <a:schemeClr val="tx1"/>
                </a:solidFill>
                <a:latin typeface="Arial" pitchFamily="34" charset="0"/>
              </a:defRPr>
            </a:lvl4pPr>
            <a:lvl5pPr marL="1882775" algn="l">
              <a:defRPr>
                <a:solidFill>
                  <a:schemeClr val="tx1"/>
                </a:solidFill>
                <a:latin typeface="Arial" pitchFamily="34" charset="0"/>
              </a:defRPr>
            </a:lvl5pPr>
            <a:lvl6pPr marL="2339975" fontAlgn="base">
              <a:spcBef>
                <a:spcPct val="0"/>
              </a:spcBef>
              <a:spcAft>
                <a:spcPct val="0"/>
              </a:spcAft>
              <a:defRPr>
                <a:solidFill>
                  <a:schemeClr val="tx1"/>
                </a:solidFill>
                <a:latin typeface="Arial" pitchFamily="34" charset="0"/>
              </a:defRPr>
            </a:lvl6pPr>
            <a:lvl7pPr marL="2797175" fontAlgn="base">
              <a:spcBef>
                <a:spcPct val="0"/>
              </a:spcBef>
              <a:spcAft>
                <a:spcPct val="0"/>
              </a:spcAft>
              <a:defRPr>
                <a:solidFill>
                  <a:schemeClr val="tx1"/>
                </a:solidFill>
                <a:latin typeface="Arial" pitchFamily="34" charset="0"/>
              </a:defRPr>
            </a:lvl7pPr>
            <a:lvl8pPr marL="3254375" fontAlgn="base">
              <a:spcBef>
                <a:spcPct val="0"/>
              </a:spcBef>
              <a:spcAft>
                <a:spcPct val="0"/>
              </a:spcAft>
              <a:defRPr>
                <a:solidFill>
                  <a:schemeClr val="tx1"/>
                </a:solidFill>
                <a:latin typeface="Arial" pitchFamily="34" charset="0"/>
              </a:defRPr>
            </a:lvl8pPr>
            <a:lvl9pPr marL="3711575" fontAlgn="base">
              <a:spcBef>
                <a:spcPct val="0"/>
              </a:spcBef>
              <a:spcAft>
                <a:spcPct val="0"/>
              </a:spcAft>
              <a:defRPr>
                <a:solidFill>
                  <a:schemeClr val="tx1"/>
                </a:solidFill>
                <a:latin typeface="Arial" pitchFamily="34" charset="0"/>
              </a:defRPr>
            </a:lvl9pPr>
          </a:lstStyle>
          <a:p>
            <a:pPr marL="0" indent="0" algn="ctr">
              <a:lnSpc>
                <a:spcPct val="150000"/>
              </a:lnSpc>
            </a:pPr>
            <a:r>
              <a:rPr lang="fr-FR" altLang="fr-FR" sz="1200" b="1" dirty="0" smtClean="0">
                <a:solidFill>
                  <a:srgbClr val="218A00"/>
                </a:solidFill>
              </a:rPr>
              <a:t>Jeunes branchés et sympas (hommes &amp; femmes) Cible plutôt jeune 18 – 30</a:t>
            </a:r>
          </a:p>
          <a:p>
            <a:pPr marL="266700" indent="-180975">
              <a:lnSpc>
                <a:spcPct val="150000"/>
              </a:lnSpc>
              <a:buClr>
                <a:srgbClr val="28A900"/>
              </a:buClr>
              <a:buSzPct val="95000"/>
              <a:buBlip>
                <a:blip r:embed="rId17"/>
              </a:buBlip>
            </a:pPr>
            <a:r>
              <a:rPr lang="fr-FR" altLang="fr-FR" sz="1200" dirty="0" smtClean="0">
                <a:solidFill>
                  <a:srgbClr val="000000"/>
                </a:solidFill>
                <a:latin typeface="+mj-lt"/>
              </a:rPr>
              <a:t>avec une attitude positive et l’esprit ouvert</a:t>
            </a:r>
          </a:p>
          <a:p>
            <a:pPr marL="266700" indent="-180975">
              <a:lnSpc>
                <a:spcPct val="150000"/>
              </a:lnSpc>
              <a:buClr>
                <a:srgbClr val="28A900"/>
              </a:buClr>
              <a:buSzPct val="95000"/>
              <a:buBlip>
                <a:blip r:embed="rId17"/>
              </a:buBlip>
            </a:pPr>
            <a:r>
              <a:rPr lang="fr-FR" altLang="fr-FR" sz="1200" dirty="0" smtClean="0">
                <a:solidFill>
                  <a:srgbClr val="000000"/>
                </a:solidFill>
                <a:latin typeface="+mj-lt"/>
              </a:rPr>
              <a:t>des bons vivants</a:t>
            </a:r>
          </a:p>
          <a:p>
            <a:pPr marL="266700" indent="-180975">
              <a:lnSpc>
                <a:spcPct val="150000"/>
              </a:lnSpc>
              <a:buClr>
                <a:srgbClr val="28A900"/>
              </a:buClr>
              <a:buSzPct val="95000"/>
              <a:buBlip>
                <a:blip r:embed="rId17"/>
              </a:buBlip>
            </a:pPr>
            <a:r>
              <a:rPr lang="fr-FR" altLang="fr-FR" sz="1200" dirty="0" smtClean="0">
                <a:solidFill>
                  <a:srgbClr val="000000"/>
                </a:solidFill>
                <a:latin typeface="+mj-lt"/>
              </a:rPr>
              <a:t>qui s’amusent entre amis</a:t>
            </a:r>
          </a:p>
          <a:p>
            <a:pPr marL="266700" indent="-180975">
              <a:lnSpc>
                <a:spcPct val="150000"/>
              </a:lnSpc>
              <a:buClr>
                <a:srgbClr val="28A900"/>
              </a:buClr>
              <a:buSzPct val="95000"/>
              <a:buBlip>
                <a:blip r:embed="rId17"/>
              </a:buBlip>
            </a:pPr>
            <a:r>
              <a:rPr lang="fr-FR" altLang="fr-FR" sz="1200" dirty="0" smtClean="0">
                <a:solidFill>
                  <a:srgbClr val="000000"/>
                </a:solidFill>
                <a:latin typeface="+mj-lt"/>
              </a:rPr>
              <a:t>qui aiment s'amuser chez eux ou à l’extérieur</a:t>
            </a:r>
            <a:endParaRPr lang="fr-FR" altLang="fr-FR" sz="1200" dirty="0">
              <a:solidFill>
                <a:srgbClr val="000000"/>
              </a:solidFill>
              <a:latin typeface="+mj-lt"/>
            </a:endParaRPr>
          </a:p>
        </p:txBody>
      </p:sp>
      <p:pic>
        <p:nvPicPr>
          <p:cNvPr id="178185" name="Picture 53"/>
          <p:cNvPicPr>
            <a:picLocks noChangeAspect="1" noChangeArrowheads="1"/>
          </p:cNvPicPr>
          <p:nvPr>
            <p:custDataLst>
              <p:tags r:id="rId9"/>
            </p:custDataLst>
          </p:nvPr>
        </p:nvPicPr>
        <p:blipFill>
          <a:blip r:embed="rId18" cstate="print">
            <a:extLst>
              <a:ext uri="{28A0092B-C50C-407E-A947-70E740481C1C}">
                <a14:useLocalDpi xmlns:a14="http://schemas.microsoft.com/office/drawing/2010/main" val="0"/>
              </a:ext>
            </a:extLst>
          </a:blip>
          <a:srcRect l="14999" t="39844" r="47501" b="36719"/>
          <a:stretch>
            <a:fillRect/>
          </a:stretch>
        </p:blipFill>
        <p:spPr bwMode="auto">
          <a:xfrm>
            <a:off x="5867400" y="3608388"/>
            <a:ext cx="2174875" cy="108743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8186" name="Picture 55" descr="250941_10150911189056837_731747793_n"/>
          <p:cNvPicPr>
            <a:picLocks noChangeAspect="1" noChangeArrowheads="1"/>
          </p:cNvPicPr>
          <p:nvPr>
            <p:custDataLst>
              <p:tags r:id="rId10"/>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867400" y="4859338"/>
            <a:ext cx="2174875" cy="144938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10"/>
</p:tagLst>
</file>

<file path=ppt/tags/tag101.xml><?xml version="1.0" encoding="utf-8"?>
<p:tagLst xmlns:a="http://schemas.openxmlformats.org/drawingml/2006/main" xmlns:r="http://schemas.openxmlformats.org/officeDocument/2006/relationships" xmlns:p="http://schemas.openxmlformats.org/presentationml/2006/main">
  <p:tag name="NUM" val="11"/>
</p:tagLst>
</file>

<file path=ppt/tags/tag102.xml><?xml version="1.0" encoding="utf-8"?>
<p:tagLst xmlns:a="http://schemas.openxmlformats.org/drawingml/2006/main" xmlns:r="http://schemas.openxmlformats.org/officeDocument/2006/relationships" xmlns:p="http://schemas.openxmlformats.org/presentationml/2006/main">
  <p:tag name="NUM" val="12"/>
</p:tagLst>
</file>

<file path=ppt/tags/tag103.xml><?xml version="1.0" encoding="utf-8"?>
<p:tagLst xmlns:a="http://schemas.openxmlformats.org/drawingml/2006/main" xmlns:r="http://schemas.openxmlformats.org/officeDocument/2006/relationships" xmlns:p="http://schemas.openxmlformats.org/presentationml/2006/main">
  <p:tag name="NUM" val="13"/>
</p:tagLst>
</file>

<file path=ppt/tags/tag104.xml><?xml version="1.0" encoding="utf-8"?>
<p:tagLst xmlns:a="http://schemas.openxmlformats.org/drawingml/2006/main" xmlns:r="http://schemas.openxmlformats.org/officeDocument/2006/relationships" xmlns:p="http://schemas.openxmlformats.org/presentationml/2006/main">
  <p:tag name="NUM" val="14"/>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M0XXAsiEhEifSlKo_Vz4Pg"/>
  <p:tag name="NUM"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B67dxhIUlkGtk3lXVtVLaQ"/>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8"/>
</p:tagLst>
</file>

<file path=ppt/tags/tag119.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10"/>
</p:tagLst>
</file>

<file path=ppt/tags/tag121.xml><?xml version="1.0" encoding="utf-8"?>
<p:tagLst xmlns:a="http://schemas.openxmlformats.org/drawingml/2006/main" xmlns:r="http://schemas.openxmlformats.org/officeDocument/2006/relationships" xmlns:p="http://schemas.openxmlformats.org/presentationml/2006/main">
  <p:tag name="NUM" val="11"/>
</p:tagLst>
</file>

<file path=ppt/tags/tag122.xml><?xml version="1.0" encoding="utf-8"?>
<p:tagLst xmlns:a="http://schemas.openxmlformats.org/drawingml/2006/main" xmlns:r="http://schemas.openxmlformats.org/officeDocument/2006/relationships" xmlns:p="http://schemas.openxmlformats.org/presentationml/2006/main">
  <p:tag name="NUM" val="12"/>
</p:tagLst>
</file>

<file path=ppt/tags/tag123.xml><?xml version="1.0" encoding="utf-8"?>
<p:tagLst xmlns:a="http://schemas.openxmlformats.org/drawingml/2006/main" xmlns:r="http://schemas.openxmlformats.org/officeDocument/2006/relationships" xmlns:p="http://schemas.openxmlformats.org/presentationml/2006/main">
  <p:tag name="NUM" val="13"/>
</p:tagLst>
</file>

<file path=ppt/tags/tag124.xml><?xml version="1.0" encoding="utf-8"?>
<p:tagLst xmlns:a="http://schemas.openxmlformats.org/drawingml/2006/main" xmlns:r="http://schemas.openxmlformats.org/officeDocument/2006/relationships" xmlns:p="http://schemas.openxmlformats.org/presentationml/2006/main">
  <p:tag name="NUM" val="14"/>
</p:tagLst>
</file>

<file path=ppt/tags/tag125.xml><?xml version="1.0" encoding="utf-8"?>
<p:tagLst xmlns:a="http://schemas.openxmlformats.org/drawingml/2006/main" xmlns:r="http://schemas.openxmlformats.org/officeDocument/2006/relationships" xmlns:p="http://schemas.openxmlformats.org/presentationml/2006/main">
  <p:tag name="NUM" val="15"/>
</p:tagLst>
</file>

<file path=ppt/tags/tag126.xml><?xml version="1.0" encoding="utf-8"?>
<p:tagLst xmlns:a="http://schemas.openxmlformats.org/drawingml/2006/main" xmlns:r="http://schemas.openxmlformats.org/officeDocument/2006/relationships" xmlns:p="http://schemas.openxmlformats.org/presentationml/2006/main">
  <p:tag name="NUM" val="16"/>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7.xml><?xml version="1.0" encoding="utf-8"?>
<p:tagLst xmlns:a="http://schemas.openxmlformats.org/drawingml/2006/main" xmlns:r="http://schemas.openxmlformats.org/officeDocument/2006/relationships" xmlns:p="http://schemas.openxmlformats.org/presentationml/2006/main">
  <p:tag name="NUM" val="11"/>
</p:tagLst>
</file>

<file path=ppt/tags/tag138.xml><?xml version="1.0" encoding="utf-8"?>
<p:tagLst xmlns:a="http://schemas.openxmlformats.org/drawingml/2006/main" xmlns:r="http://schemas.openxmlformats.org/officeDocument/2006/relationships" xmlns:p="http://schemas.openxmlformats.org/presentationml/2006/main">
  <p:tag name="NUM" val="12"/>
</p:tagLst>
</file>

<file path=ppt/tags/tag139.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14"/>
</p:tagLst>
</file>

<file path=ppt/tags/tag141.xml><?xml version="1.0" encoding="utf-8"?>
<p:tagLst xmlns:a="http://schemas.openxmlformats.org/drawingml/2006/main" xmlns:r="http://schemas.openxmlformats.org/officeDocument/2006/relationships" xmlns:p="http://schemas.openxmlformats.org/presentationml/2006/main">
  <p:tag name="NUM" val="15"/>
</p:tagLst>
</file>

<file path=ppt/tags/tag142.xml><?xml version="1.0" encoding="utf-8"?>
<p:tagLst xmlns:a="http://schemas.openxmlformats.org/drawingml/2006/main" xmlns:r="http://schemas.openxmlformats.org/officeDocument/2006/relationships" xmlns:p="http://schemas.openxmlformats.org/presentationml/2006/main">
  <p:tag name="NUM" val="16"/>
</p:tagLst>
</file>

<file path=ppt/tags/tag143.xml><?xml version="1.0" encoding="utf-8"?>
<p:tagLst xmlns:a="http://schemas.openxmlformats.org/drawingml/2006/main" xmlns:r="http://schemas.openxmlformats.org/officeDocument/2006/relationships" xmlns:p="http://schemas.openxmlformats.org/presentationml/2006/main">
  <p:tag name="NUM" val="17"/>
</p:tagLst>
</file>

<file path=ppt/tags/tag144.xml><?xml version="1.0" encoding="utf-8"?>
<p:tagLst xmlns:a="http://schemas.openxmlformats.org/drawingml/2006/main" xmlns:r="http://schemas.openxmlformats.org/officeDocument/2006/relationships" xmlns:p="http://schemas.openxmlformats.org/presentationml/2006/main">
  <p:tag name="NUM" val="18"/>
</p:tagLst>
</file>

<file path=ppt/tags/tag145.xml><?xml version="1.0" encoding="utf-8"?>
<p:tagLst xmlns:a="http://schemas.openxmlformats.org/drawingml/2006/main" xmlns:r="http://schemas.openxmlformats.org/officeDocument/2006/relationships" xmlns:p="http://schemas.openxmlformats.org/presentationml/2006/main">
  <p:tag name="NUM" val="19"/>
</p:tagLst>
</file>

<file path=ppt/tags/tag146.xml><?xml version="1.0" encoding="utf-8"?>
<p:tagLst xmlns:a="http://schemas.openxmlformats.org/drawingml/2006/main" xmlns:r="http://schemas.openxmlformats.org/officeDocument/2006/relationships" xmlns:p="http://schemas.openxmlformats.org/presentationml/2006/main">
  <p:tag name="NUM" val="20"/>
</p:tagLst>
</file>

<file path=ppt/tags/tag147.xml><?xml version="1.0" encoding="utf-8"?>
<p:tagLst xmlns:a="http://schemas.openxmlformats.org/drawingml/2006/main" xmlns:r="http://schemas.openxmlformats.org/officeDocument/2006/relationships" xmlns:p="http://schemas.openxmlformats.org/presentationml/2006/main">
  <p:tag name="NUM" val="21"/>
</p:tagLst>
</file>

<file path=ppt/tags/tag148.xml><?xml version="1.0" encoding="utf-8"?>
<p:tagLst xmlns:a="http://schemas.openxmlformats.org/drawingml/2006/main" xmlns:r="http://schemas.openxmlformats.org/officeDocument/2006/relationships" xmlns:p="http://schemas.openxmlformats.org/presentationml/2006/main">
  <p:tag name="NUM" val="22"/>
</p:tagLst>
</file>

<file path=ppt/tags/tag149.xml><?xml version="1.0" encoding="utf-8"?>
<p:tagLst xmlns:a="http://schemas.openxmlformats.org/drawingml/2006/main" xmlns:r="http://schemas.openxmlformats.org/officeDocument/2006/relationships" xmlns:p="http://schemas.openxmlformats.org/presentationml/2006/main">
  <p:tag name="NUM" val="23"/>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60.xml><?xml version="1.0" encoding="utf-8"?>
<p:tagLst xmlns:a="http://schemas.openxmlformats.org/drawingml/2006/main" xmlns:r="http://schemas.openxmlformats.org/officeDocument/2006/relationships" xmlns:p="http://schemas.openxmlformats.org/presentationml/2006/main">
  <p:tag name="NUM" val="9"/>
</p:tagLst>
</file>

<file path=ppt/tags/tag161.xml><?xml version="1.0" encoding="utf-8"?>
<p:tagLst xmlns:a="http://schemas.openxmlformats.org/drawingml/2006/main" xmlns:r="http://schemas.openxmlformats.org/officeDocument/2006/relationships" xmlns:p="http://schemas.openxmlformats.org/presentationml/2006/main">
  <p:tag name="NUM" val="10"/>
</p:tagLst>
</file>

<file path=ppt/tags/tag162.xml><?xml version="1.0" encoding="utf-8"?>
<p:tagLst xmlns:a="http://schemas.openxmlformats.org/drawingml/2006/main" xmlns:r="http://schemas.openxmlformats.org/officeDocument/2006/relationships" xmlns:p="http://schemas.openxmlformats.org/presentationml/2006/main">
  <p:tag name="NUM" val="11"/>
</p:tagLst>
</file>

<file path=ppt/tags/tag163.xml><?xml version="1.0" encoding="utf-8"?>
<p:tagLst xmlns:a="http://schemas.openxmlformats.org/drawingml/2006/main" xmlns:r="http://schemas.openxmlformats.org/officeDocument/2006/relationships" xmlns:p="http://schemas.openxmlformats.org/presentationml/2006/main">
  <p:tag name="NUM" val="12"/>
</p:tagLst>
</file>

<file path=ppt/tags/tag164.xml><?xml version="1.0" encoding="utf-8"?>
<p:tagLst xmlns:a="http://schemas.openxmlformats.org/drawingml/2006/main" xmlns:r="http://schemas.openxmlformats.org/officeDocument/2006/relationships" xmlns:p="http://schemas.openxmlformats.org/presentationml/2006/main">
  <p:tag name="NUM" val="13"/>
</p:tagLst>
</file>

<file path=ppt/tags/tag165.xml><?xml version="1.0" encoding="utf-8"?>
<p:tagLst xmlns:a="http://schemas.openxmlformats.org/drawingml/2006/main" xmlns:r="http://schemas.openxmlformats.org/officeDocument/2006/relationships" xmlns:p="http://schemas.openxmlformats.org/presentationml/2006/main">
  <p:tag name="NUM" val="14"/>
</p:tagLst>
</file>

<file path=ppt/tags/tag166.xml><?xml version="1.0" encoding="utf-8"?>
<p:tagLst xmlns:a="http://schemas.openxmlformats.org/drawingml/2006/main" xmlns:r="http://schemas.openxmlformats.org/officeDocument/2006/relationships" xmlns:p="http://schemas.openxmlformats.org/presentationml/2006/main">
  <p:tag name="NUM" val="15"/>
</p:tagLst>
</file>

<file path=ppt/tags/tag167.xml><?xml version="1.0" encoding="utf-8"?>
<p:tagLst xmlns:a="http://schemas.openxmlformats.org/drawingml/2006/main" xmlns:r="http://schemas.openxmlformats.org/officeDocument/2006/relationships" xmlns:p="http://schemas.openxmlformats.org/presentationml/2006/main">
  <p:tag name="NUM" val="16"/>
</p:tagLst>
</file>

<file path=ppt/tags/tag168.xml><?xml version="1.0" encoding="utf-8"?>
<p:tagLst xmlns:a="http://schemas.openxmlformats.org/drawingml/2006/main" xmlns:r="http://schemas.openxmlformats.org/officeDocument/2006/relationships" xmlns:p="http://schemas.openxmlformats.org/presentationml/2006/main">
  <p:tag name="NUM" val="17"/>
</p:tagLst>
</file>

<file path=ppt/tags/tag169.xml><?xml version="1.0" encoding="utf-8"?>
<p:tagLst xmlns:a="http://schemas.openxmlformats.org/drawingml/2006/main" xmlns:r="http://schemas.openxmlformats.org/officeDocument/2006/relationships" xmlns:p="http://schemas.openxmlformats.org/presentationml/2006/main">
  <p:tag name="NUM" val="18"/>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70.xml><?xml version="1.0" encoding="utf-8"?>
<p:tagLst xmlns:a="http://schemas.openxmlformats.org/drawingml/2006/main" xmlns:r="http://schemas.openxmlformats.org/officeDocument/2006/relationships" xmlns:p="http://schemas.openxmlformats.org/presentationml/2006/main">
  <p:tag name="NUM" val="19"/>
</p:tagLst>
</file>

<file path=ppt/tags/tag171.xml><?xml version="1.0" encoding="utf-8"?>
<p:tagLst xmlns:a="http://schemas.openxmlformats.org/drawingml/2006/main" xmlns:r="http://schemas.openxmlformats.org/officeDocument/2006/relationships" xmlns:p="http://schemas.openxmlformats.org/presentationml/2006/main">
  <p:tag name="NUM" val="20"/>
</p:tagLst>
</file>

<file path=ppt/tags/tag172.xml><?xml version="1.0" encoding="utf-8"?>
<p:tagLst xmlns:a="http://schemas.openxmlformats.org/drawingml/2006/main" xmlns:r="http://schemas.openxmlformats.org/officeDocument/2006/relationships" xmlns:p="http://schemas.openxmlformats.org/presentationml/2006/main">
  <p:tag name="NUM" val="21"/>
</p:tagLst>
</file>

<file path=ppt/tags/tag173.xml><?xml version="1.0" encoding="utf-8"?>
<p:tagLst xmlns:a="http://schemas.openxmlformats.org/drawingml/2006/main" xmlns:r="http://schemas.openxmlformats.org/officeDocument/2006/relationships" xmlns:p="http://schemas.openxmlformats.org/presentationml/2006/main">
  <p:tag name="NUM" val="22"/>
</p:tagLst>
</file>

<file path=ppt/tags/tag174.xml><?xml version="1.0" encoding="utf-8"?>
<p:tagLst xmlns:a="http://schemas.openxmlformats.org/drawingml/2006/main" xmlns:r="http://schemas.openxmlformats.org/officeDocument/2006/relationships" xmlns:p="http://schemas.openxmlformats.org/presentationml/2006/main">
  <p:tag name="NUM" val="23"/>
</p:tagLst>
</file>

<file path=ppt/tags/tag175.xml><?xml version="1.0" encoding="utf-8"?>
<p:tagLst xmlns:a="http://schemas.openxmlformats.org/drawingml/2006/main" xmlns:r="http://schemas.openxmlformats.org/officeDocument/2006/relationships" xmlns:p="http://schemas.openxmlformats.org/presentationml/2006/main">
  <p:tag name="NUM" val="24"/>
</p:tagLst>
</file>

<file path=ppt/tags/tag176.xml><?xml version="1.0" encoding="utf-8"?>
<p:tagLst xmlns:a="http://schemas.openxmlformats.org/drawingml/2006/main" xmlns:r="http://schemas.openxmlformats.org/officeDocument/2006/relationships" xmlns:p="http://schemas.openxmlformats.org/presentationml/2006/main">
  <p:tag name="NUM" val="25"/>
</p:tagLst>
</file>

<file path=ppt/tags/tag177.xml><?xml version="1.0" encoding="utf-8"?>
<p:tagLst xmlns:a="http://schemas.openxmlformats.org/drawingml/2006/main" xmlns:r="http://schemas.openxmlformats.org/officeDocument/2006/relationships" xmlns:p="http://schemas.openxmlformats.org/presentationml/2006/main">
  <p:tag name="NUM" val="26"/>
</p:tagLst>
</file>

<file path=ppt/tags/tag178.xml><?xml version="1.0" encoding="utf-8"?>
<p:tagLst xmlns:a="http://schemas.openxmlformats.org/drawingml/2006/main" xmlns:r="http://schemas.openxmlformats.org/officeDocument/2006/relationships" xmlns:p="http://schemas.openxmlformats.org/presentationml/2006/main">
  <p:tag name="NUM" val="27"/>
</p:tagLst>
</file>

<file path=ppt/tags/tag179.xml><?xml version="1.0" encoding="utf-8"?>
<p:tagLst xmlns:a="http://schemas.openxmlformats.org/drawingml/2006/main" xmlns:r="http://schemas.openxmlformats.org/officeDocument/2006/relationships" xmlns:p="http://schemas.openxmlformats.org/presentationml/2006/main">
  <p:tag name="NUM" val="28"/>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29"/>
</p:tagLst>
</file>

<file path=ppt/tags/tag181.xml><?xml version="1.0" encoding="utf-8"?>
<p:tagLst xmlns:a="http://schemas.openxmlformats.org/drawingml/2006/main" xmlns:r="http://schemas.openxmlformats.org/officeDocument/2006/relationships" xmlns:p="http://schemas.openxmlformats.org/presentationml/2006/main">
  <p:tag name="NUM" val="30"/>
</p:tagLst>
</file>

<file path=ppt/tags/tag182.xml><?xml version="1.0" encoding="utf-8"?>
<p:tagLst xmlns:a="http://schemas.openxmlformats.org/drawingml/2006/main" xmlns:r="http://schemas.openxmlformats.org/officeDocument/2006/relationships" xmlns:p="http://schemas.openxmlformats.org/presentationml/2006/main">
  <p:tag name="NUM" val="31"/>
</p:tagLst>
</file>

<file path=ppt/tags/tag183.xml><?xml version="1.0" encoding="utf-8"?>
<p:tagLst xmlns:a="http://schemas.openxmlformats.org/drawingml/2006/main" xmlns:r="http://schemas.openxmlformats.org/officeDocument/2006/relationships" xmlns:p="http://schemas.openxmlformats.org/presentationml/2006/main">
  <p:tag name="NUM" val="32"/>
</p:tagLst>
</file>

<file path=ppt/tags/tag184.xml><?xml version="1.0" encoding="utf-8"?>
<p:tagLst xmlns:a="http://schemas.openxmlformats.org/drawingml/2006/main" xmlns:r="http://schemas.openxmlformats.org/officeDocument/2006/relationships" xmlns:p="http://schemas.openxmlformats.org/presentationml/2006/main">
  <p:tag name="NUM" val="33"/>
</p:tagLst>
</file>

<file path=ppt/tags/tag185.xml><?xml version="1.0" encoding="utf-8"?>
<p:tagLst xmlns:a="http://schemas.openxmlformats.org/drawingml/2006/main" xmlns:r="http://schemas.openxmlformats.org/officeDocument/2006/relationships" xmlns:p="http://schemas.openxmlformats.org/presentationml/2006/main">
  <p:tag name="NUM" val="34"/>
</p:tagLst>
</file>

<file path=ppt/tags/tag186.xml><?xml version="1.0" encoding="utf-8"?>
<p:tagLst xmlns:a="http://schemas.openxmlformats.org/drawingml/2006/main" xmlns:r="http://schemas.openxmlformats.org/officeDocument/2006/relationships" xmlns:p="http://schemas.openxmlformats.org/presentationml/2006/main">
  <p:tag name="NUM" val="35"/>
</p:tagLst>
</file>

<file path=ppt/tags/tag187.xml><?xml version="1.0" encoding="utf-8"?>
<p:tagLst xmlns:a="http://schemas.openxmlformats.org/drawingml/2006/main" xmlns:r="http://schemas.openxmlformats.org/officeDocument/2006/relationships" xmlns:p="http://schemas.openxmlformats.org/presentationml/2006/main">
  <p:tag name="NUM" val="36"/>
</p:tagLst>
</file>

<file path=ppt/tags/tag188.xml><?xml version="1.0" encoding="utf-8"?>
<p:tagLst xmlns:a="http://schemas.openxmlformats.org/drawingml/2006/main" xmlns:r="http://schemas.openxmlformats.org/officeDocument/2006/relationships" xmlns:p="http://schemas.openxmlformats.org/presentationml/2006/main">
  <p:tag name="NUM" val="37"/>
</p:tagLst>
</file>

<file path=ppt/tags/tag189.xml><?xml version="1.0" encoding="utf-8"?>
<p:tagLst xmlns:a="http://schemas.openxmlformats.org/drawingml/2006/main" xmlns:r="http://schemas.openxmlformats.org/officeDocument/2006/relationships" xmlns:p="http://schemas.openxmlformats.org/presentationml/2006/main">
  <p:tag name="NUM" val="38"/>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39"/>
</p:tagLst>
</file>

<file path=ppt/tags/tag191.xml><?xml version="1.0" encoding="utf-8"?>
<p:tagLst xmlns:a="http://schemas.openxmlformats.org/drawingml/2006/main" xmlns:r="http://schemas.openxmlformats.org/officeDocument/2006/relationships" xmlns:p="http://schemas.openxmlformats.org/presentationml/2006/main">
  <p:tag name="NUM" val="40"/>
</p:tagLst>
</file>

<file path=ppt/tags/tag192.xml><?xml version="1.0" encoding="utf-8"?>
<p:tagLst xmlns:a="http://schemas.openxmlformats.org/drawingml/2006/main" xmlns:r="http://schemas.openxmlformats.org/officeDocument/2006/relationships" xmlns:p="http://schemas.openxmlformats.org/presentationml/2006/main">
  <p:tag name="NUM" val="41"/>
</p:tagLst>
</file>

<file path=ppt/tags/tag193.xml><?xml version="1.0" encoding="utf-8"?>
<p:tagLst xmlns:a="http://schemas.openxmlformats.org/drawingml/2006/main" xmlns:r="http://schemas.openxmlformats.org/officeDocument/2006/relationships" xmlns:p="http://schemas.openxmlformats.org/presentationml/2006/main">
  <p:tag name="NUM" val="42"/>
</p:tagLst>
</file>

<file path=ppt/tags/tag194.xml><?xml version="1.0" encoding="utf-8"?>
<p:tagLst xmlns:a="http://schemas.openxmlformats.org/drawingml/2006/main" xmlns:r="http://schemas.openxmlformats.org/officeDocument/2006/relationships" xmlns:p="http://schemas.openxmlformats.org/presentationml/2006/main">
  <p:tag name="NUM" val="43"/>
</p:tagLst>
</file>

<file path=ppt/tags/tag195.xml><?xml version="1.0" encoding="utf-8"?>
<p:tagLst xmlns:a="http://schemas.openxmlformats.org/drawingml/2006/main" xmlns:r="http://schemas.openxmlformats.org/officeDocument/2006/relationships" xmlns:p="http://schemas.openxmlformats.org/presentationml/2006/main">
  <p:tag name="NUM" val="44"/>
</p:tagLst>
</file>

<file path=ppt/tags/tag196.xml><?xml version="1.0" encoding="utf-8"?>
<p:tagLst xmlns:a="http://schemas.openxmlformats.org/drawingml/2006/main" xmlns:r="http://schemas.openxmlformats.org/officeDocument/2006/relationships" xmlns:p="http://schemas.openxmlformats.org/presentationml/2006/main">
  <p:tag name="NUM" val="45"/>
</p:tagLst>
</file>

<file path=ppt/tags/tag197.xml><?xml version="1.0" encoding="utf-8"?>
<p:tagLst xmlns:a="http://schemas.openxmlformats.org/drawingml/2006/main" xmlns:r="http://schemas.openxmlformats.org/officeDocument/2006/relationships" xmlns:p="http://schemas.openxmlformats.org/presentationml/2006/main">
  <p:tag name="NUM" val="46"/>
</p:tagLst>
</file>

<file path=ppt/tags/tag198.xml><?xml version="1.0" encoding="utf-8"?>
<p:tagLst xmlns:a="http://schemas.openxmlformats.org/drawingml/2006/main" xmlns:r="http://schemas.openxmlformats.org/officeDocument/2006/relationships" xmlns:p="http://schemas.openxmlformats.org/presentationml/2006/main">
  <p:tag name="NUM" val="47"/>
</p:tagLst>
</file>

<file path=ppt/tags/tag199.xml><?xml version="1.0" encoding="utf-8"?>
<p:tagLst xmlns:a="http://schemas.openxmlformats.org/drawingml/2006/main" xmlns:r="http://schemas.openxmlformats.org/officeDocument/2006/relationships" xmlns:p="http://schemas.openxmlformats.org/presentationml/2006/main">
  <p:tag name="NUM" val="48"/>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49"/>
</p:tagLst>
</file>

<file path=ppt/tags/tag201.xml><?xml version="1.0" encoding="utf-8"?>
<p:tagLst xmlns:a="http://schemas.openxmlformats.org/drawingml/2006/main" xmlns:r="http://schemas.openxmlformats.org/officeDocument/2006/relationships" xmlns:p="http://schemas.openxmlformats.org/presentationml/2006/main">
  <p:tag name="NUM" val="50"/>
</p:tagLst>
</file>

<file path=ppt/tags/tag202.xml><?xml version="1.0" encoding="utf-8"?>
<p:tagLst xmlns:a="http://schemas.openxmlformats.org/drawingml/2006/main" xmlns:r="http://schemas.openxmlformats.org/officeDocument/2006/relationships" xmlns:p="http://schemas.openxmlformats.org/presentationml/2006/main">
  <p:tag name="NUM" val="5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7"/>
</p:tagLst>
</file>

<file path=ppt/tags/tag212.xml><?xml version="1.0" encoding="utf-8"?>
<p:tagLst xmlns:a="http://schemas.openxmlformats.org/drawingml/2006/main" xmlns:r="http://schemas.openxmlformats.org/officeDocument/2006/relationships" xmlns:p="http://schemas.openxmlformats.org/presentationml/2006/main">
  <p:tag name="NUM" val="8"/>
</p:tagLst>
</file>

<file path=ppt/tags/tag213.xml><?xml version="1.0" encoding="utf-8"?>
<p:tagLst xmlns:a="http://schemas.openxmlformats.org/drawingml/2006/main" xmlns:r="http://schemas.openxmlformats.org/officeDocument/2006/relationships" xmlns:p="http://schemas.openxmlformats.org/presentationml/2006/main">
  <p:tag name="NUM" val="9"/>
</p:tagLst>
</file>

<file path=ppt/tags/tag214.xml><?xml version="1.0" encoding="utf-8"?>
<p:tagLst xmlns:a="http://schemas.openxmlformats.org/drawingml/2006/main" xmlns:r="http://schemas.openxmlformats.org/officeDocument/2006/relationships" xmlns:p="http://schemas.openxmlformats.org/presentationml/2006/main">
  <p:tag name="NUM" val="10"/>
</p:tagLst>
</file>

<file path=ppt/tags/tag215.xml><?xml version="1.0" encoding="utf-8"?>
<p:tagLst xmlns:a="http://schemas.openxmlformats.org/drawingml/2006/main" xmlns:r="http://schemas.openxmlformats.org/officeDocument/2006/relationships" xmlns:p="http://schemas.openxmlformats.org/presentationml/2006/main">
  <p:tag name="NUM" val="11"/>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4"/>
</p:tagLst>
</file>

<file path=ppt/tags/tag227.xml><?xml version="1.0" encoding="utf-8"?>
<p:tagLst xmlns:a="http://schemas.openxmlformats.org/drawingml/2006/main" xmlns:r="http://schemas.openxmlformats.org/officeDocument/2006/relationships" xmlns:p="http://schemas.openxmlformats.org/presentationml/2006/main">
  <p:tag name="NUM" val="5"/>
</p:tagLst>
</file>

<file path=ppt/tags/tag228.xml><?xml version="1.0" encoding="utf-8"?>
<p:tagLst xmlns:a="http://schemas.openxmlformats.org/drawingml/2006/main" xmlns:r="http://schemas.openxmlformats.org/officeDocument/2006/relationships" xmlns:p="http://schemas.openxmlformats.org/presentationml/2006/main">
  <p:tag name="NUM" val="6"/>
</p:tagLst>
</file>

<file path=ppt/tags/tag229.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pv6J99.Aiky3q19Gv9TLUQ"/>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8"/>
</p:tagLst>
</file>

<file path=ppt/tags/tag54.xml><?xml version="1.0" encoding="utf-8"?>
<p:tagLst xmlns:a="http://schemas.openxmlformats.org/drawingml/2006/main" xmlns:r="http://schemas.openxmlformats.org/officeDocument/2006/relationships" xmlns:p="http://schemas.openxmlformats.org/presentationml/2006/main">
  <p:tag name="NUM" val="9"/>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9"/>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3.xml><?xml version="1.0" encoding="utf-8"?>
<p:tagLst xmlns:a="http://schemas.openxmlformats.org/drawingml/2006/main" xmlns:r="http://schemas.openxmlformats.org/officeDocument/2006/relationships" xmlns:p="http://schemas.openxmlformats.org/presentationml/2006/main">
  <p:tag name="NUM" val="16"/>
</p:tagLst>
</file>

<file path=ppt/tags/tag84.xml><?xml version="1.0" encoding="utf-8"?>
<p:tagLst xmlns:a="http://schemas.openxmlformats.org/drawingml/2006/main" xmlns:r="http://schemas.openxmlformats.org/officeDocument/2006/relationships" xmlns:p="http://schemas.openxmlformats.org/presentationml/2006/main">
  <p:tag name="NUM" val="17"/>
</p:tagLst>
</file>

<file path=ppt/tags/tag85.xml><?xml version="1.0" encoding="utf-8"?>
<p:tagLst xmlns:a="http://schemas.openxmlformats.org/drawingml/2006/main" xmlns:r="http://schemas.openxmlformats.org/officeDocument/2006/relationships" xmlns:p="http://schemas.openxmlformats.org/presentationml/2006/main">
  <p:tag name="NUM" val="18"/>
</p:tagLst>
</file>

<file path=ppt/tags/tag86.xml><?xml version="1.0" encoding="utf-8"?>
<p:tagLst xmlns:a="http://schemas.openxmlformats.org/drawingml/2006/main" xmlns:r="http://schemas.openxmlformats.org/officeDocument/2006/relationships" xmlns:p="http://schemas.openxmlformats.org/presentationml/2006/main">
  <p:tag name="NUM" val="19"/>
</p:tagLst>
</file>

<file path=ppt/tags/tag87.xml><?xml version="1.0" encoding="utf-8"?>
<p:tagLst xmlns:a="http://schemas.openxmlformats.org/drawingml/2006/main" xmlns:r="http://schemas.openxmlformats.org/officeDocument/2006/relationships" xmlns:p="http://schemas.openxmlformats.org/presentationml/2006/main">
  <p:tag name="NUM" val="20"/>
</p:tagLst>
</file>

<file path=ppt/tags/tag88.xml><?xml version="1.0" encoding="utf-8"?>
<p:tagLst xmlns:a="http://schemas.openxmlformats.org/drawingml/2006/main" xmlns:r="http://schemas.openxmlformats.org/officeDocument/2006/relationships" xmlns:p="http://schemas.openxmlformats.org/presentationml/2006/main">
  <p:tag name="NUM" val="21"/>
</p:tagLst>
</file>

<file path=ppt/tags/tag89.xml><?xml version="1.0" encoding="utf-8"?>
<p:tagLst xmlns:a="http://schemas.openxmlformats.org/drawingml/2006/main" xmlns:r="http://schemas.openxmlformats.org/officeDocument/2006/relationships" xmlns:p="http://schemas.openxmlformats.org/presentationml/2006/main">
  <p:tag name="NUM" val="2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3"/>
</p:tagLst>
</file>

<file path=ppt/tags/tag91.xml><?xml version="1.0" encoding="utf-8"?>
<p:tagLst xmlns:a="http://schemas.openxmlformats.org/drawingml/2006/main" xmlns:r="http://schemas.openxmlformats.org/officeDocument/2006/relationships" xmlns:p="http://schemas.openxmlformats.org/presentationml/2006/main">
  <p:tag name="NUM" val="24"/>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7"/>
</p:tagLst>
</file>

<file path=ppt/tags/tag9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Somersby">
  <a:themeElements>
    <a:clrScheme name="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fontScheme name="Somersb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44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44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omersby">
  <a:themeElements>
    <a:clrScheme name="2_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fontScheme name="2_Somersb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Somersby</Template>
  <TotalTime>2284</TotalTime>
  <Words>1176</Words>
  <Application>Microsoft Office PowerPoint</Application>
  <PresentationFormat>On-screen Show (4:3)</PresentationFormat>
  <Paragraphs>239</Paragraphs>
  <Slides>24</Slides>
  <Notes>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24</vt:i4>
      </vt:variant>
    </vt:vector>
  </HeadingPairs>
  <TitlesOfParts>
    <vt:vector size="28" baseType="lpstr">
      <vt:lpstr>Somersby</vt:lpstr>
      <vt:lpstr>4_Somersby</vt:lpstr>
      <vt:lpstr>Acrobat Document</vt:lpstr>
      <vt:lpstr>think-cell Slide</vt:lpstr>
      <vt:lpstr>PowerPoint Presentation</vt:lpstr>
      <vt:lpstr>Qu’est-ce que Somersby ? </vt:lpstr>
      <vt:lpstr>Qu’est-ce que (le) Somersby?</vt:lpstr>
      <vt:lpstr>Somersby : participez dès à présent à la croissance fantastique !</vt:lpstr>
      <vt:lpstr>La manière parfaite de servir Somersby ?</vt:lpstr>
      <vt:lpstr>Goûter c’est y croire: Les tests consommateur montrent des résultats prometteurs </vt:lpstr>
      <vt:lpstr>Pourquoi choisir Somersby à la place d’une autre boisson?</vt:lpstr>
      <vt:lpstr>Pourquoi choisir Somersby à la place d’une autre boisson? </vt:lpstr>
      <vt:lpstr>Qui boit Somersby ? Des jeunes partout en Belgique…</vt:lpstr>
      <vt:lpstr>Somersby vous aide à profiter des petits plaisirs de la vie… </vt:lpstr>
      <vt:lpstr>Où boit-on Somersby? </vt:lpstr>
      <vt:lpstr>Communication : Connexion avec les jeunes de Belgique ! </vt:lpstr>
      <vt:lpstr>Activations Somersby </vt:lpstr>
      <vt:lpstr>Promotions pour attirer de nouveaux clients et entretenir un intérêt fort</vt:lpstr>
      <vt:lpstr>VOLET COMMERCIAL : Matériel fort pour visibilité extérieure</vt:lpstr>
      <vt:lpstr>VOLET COMMERCIAL : Grand catalogue d’éléments de visibilité intérieure</vt:lpstr>
      <vt:lpstr>PowerPoint Presentation</vt:lpstr>
      <vt:lpstr>Channel segmentation Belgium</vt:lpstr>
      <vt:lpstr>PowerPoint Presentation</vt:lpstr>
      <vt:lpstr>Gamme : Un goût et un emballage pour tous les goûts.</vt:lpstr>
      <vt:lpstr>Prix</vt:lpstr>
      <vt:lpstr>Prix</vt:lpstr>
      <vt:lpstr>PowerPoint Presentation</vt:lpstr>
      <vt:lpstr>Fiche produit Somersby</vt:lpstr>
    </vt:vector>
  </TitlesOfParts>
  <Company>Blue Lines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_</dc:creator>
  <cp:lastModifiedBy>Morten Larsen</cp:lastModifiedBy>
  <cp:revision>48</cp:revision>
  <dcterms:created xsi:type="dcterms:W3CDTF">2012-07-12T11:51:22Z</dcterms:created>
  <dcterms:modified xsi:type="dcterms:W3CDTF">2017-03-14T13:12:52Z</dcterms:modified>
</cp:coreProperties>
</file>