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8"/>
  </p:notesMasterIdLst>
  <p:sldIdLst>
    <p:sldId id="256" r:id="rId3"/>
    <p:sldId id="295" r:id="rId4"/>
    <p:sldId id="257" r:id="rId5"/>
    <p:sldId id="296" r:id="rId6"/>
    <p:sldId id="258" r:id="rId7"/>
    <p:sldId id="259" r:id="rId8"/>
    <p:sldId id="260" r:id="rId9"/>
    <p:sldId id="262" r:id="rId10"/>
    <p:sldId id="263" r:id="rId11"/>
    <p:sldId id="264" r:id="rId12"/>
    <p:sldId id="265" r:id="rId13"/>
    <p:sldId id="300" r:id="rId14"/>
    <p:sldId id="268" r:id="rId15"/>
    <p:sldId id="269" r:id="rId16"/>
    <p:sldId id="301" r:id="rId17"/>
    <p:sldId id="294" r:id="rId18"/>
    <p:sldId id="299" r:id="rId19"/>
    <p:sldId id="271" r:id="rId20"/>
    <p:sldId id="272" r:id="rId21"/>
    <p:sldId id="273" r:id="rId22"/>
    <p:sldId id="274" r:id="rId23"/>
    <p:sldId id="275" r:id="rId24"/>
    <p:sldId id="277" r:id="rId25"/>
    <p:sldId id="289" r:id="rId26"/>
    <p:sldId id="290" r:id="rId2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100" d="100"/>
          <a:sy n="100" d="100"/>
        </p:scale>
        <p:origin x="-1860" y="-3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Volume</c:v>
                </c:pt>
              </c:strCache>
            </c:strRef>
          </c:tx>
          <c:spPr>
            <a:solidFill>
              <a:schemeClr val="accent2"/>
            </a:solidFill>
          </c:spPr>
          <c:invertIfNegative val="0"/>
          <c:val>
            <c:numRef>
              <c:f>Sheet1!$B$2:$F$2</c:f>
              <c:numCache>
                <c:formatCode>General</c:formatCode>
                <c:ptCount val="5"/>
                <c:pt idx="0">
                  <c:v>1565</c:v>
                </c:pt>
                <c:pt idx="1">
                  <c:v>3027</c:v>
                </c:pt>
                <c:pt idx="2">
                  <c:v>4001</c:v>
                </c:pt>
                <c:pt idx="3">
                  <c:v>6290</c:v>
                </c:pt>
                <c:pt idx="4">
                  <c:v>8855</c:v>
                </c:pt>
              </c:numCache>
            </c:numRef>
          </c:val>
        </c:ser>
        <c:dLbls>
          <c:showLegendKey val="0"/>
          <c:showVal val="0"/>
          <c:showCatName val="0"/>
          <c:showSerName val="0"/>
          <c:showPercent val="0"/>
          <c:showBubbleSize val="0"/>
        </c:dLbls>
        <c:gapWidth val="150"/>
        <c:axId val="239540864"/>
        <c:axId val="239800704"/>
      </c:barChart>
      <c:catAx>
        <c:axId val="239540864"/>
        <c:scaling>
          <c:orientation val="minMax"/>
        </c:scaling>
        <c:delete val="1"/>
        <c:axPos val="b"/>
        <c:majorTickMark val="out"/>
        <c:minorTickMark val="none"/>
        <c:tickLblPos val="nextTo"/>
        <c:crossAx val="239800704"/>
        <c:crosses val="autoZero"/>
        <c:auto val="1"/>
        <c:lblAlgn val="ctr"/>
        <c:lblOffset val="100"/>
        <c:noMultiLvlLbl val="0"/>
      </c:catAx>
      <c:valAx>
        <c:axId val="239800704"/>
        <c:scaling>
          <c:orientation val="minMax"/>
        </c:scaling>
        <c:delete val="1"/>
        <c:axPos val="l"/>
        <c:numFmt formatCode="General" sourceLinked="1"/>
        <c:majorTickMark val="out"/>
        <c:minorTickMark val="none"/>
        <c:tickLblPos val="nextTo"/>
        <c:crossAx val="239540864"/>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3EE35D-1835-4779-A95D-EC5B5A917695}" type="datetimeFigureOut">
              <a:rPr lang="fr-BE" smtClean="0"/>
              <a:pPr/>
              <a:t>14/03/2017</a:t>
            </a:fld>
            <a:endParaRPr lang="fr-B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0A3CA0-A5D9-4992-9E1C-4B4165357BEE}" type="slidenum">
              <a:rPr lang="fr-BE" smtClean="0"/>
              <a:pPr/>
              <a:t>‹#›</a:t>
            </a:fld>
            <a:endParaRPr lang="fr-BE"/>
          </a:p>
        </p:txBody>
      </p:sp>
    </p:spTree>
    <p:extLst>
      <p:ext uri="{BB962C8B-B14F-4D97-AF65-F5344CB8AC3E}">
        <p14:creationId xmlns:p14="http://schemas.microsoft.com/office/powerpoint/2010/main" val="1668156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65933E-6843-4C42-A82E-3022A4599650}" type="slidenum">
              <a:rPr lang="en-US" altLang="fr-FR">
                <a:solidFill>
                  <a:prstClr val="white"/>
                </a:solidFill>
              </a:rPr>
              <a:pPr/>
              <a:t>19</a:t>
            </a:fld>
            <a:endParaRPr lang="en-US" altLang="fr-FR">
              <a:solidFill>
                <a:prstClr val="white"/>
              </a:solidFill>
            </a:endParaRPr>
          </a:p>
        </p:txBody>
      </p:sp>
      <p:sp>
        <p:nvSpPr>
          <p:cNvPr id="134146" name="Rectangle 2"/>
          <p:cNvSpPr>
            <a:spLocks noGrp="1" noRot="1" noChangeAspect="1" noChangeArrowheads="1" noTextEdit="1"/>
          </p:cNvSpPr>
          <p:nvPr>
            <p:ph type="sldImg"/>
          </p:nvPr>
        </p:nvSpPr>
        <p:spPr>
          <a:xfrm>
            <a:off x="1144588" y="685800"/>
            <a:ext cx="4575175" cy="3430588"/>
          </a:xfrm>
          <a:ln/>
        </p:spPr>
      </p:sp>
      <p:sp>
        <p:nvSpPr>
          <p:cNvPr id="134147" name="Rectangle 3"/>
          <p:cNvSpPr>
            <a:spLocks noGrp="1" noChangeArrowheads="1"/>
          </p:cNvSpPr>
          <p:nvPr>
            <p:ph type="body" idx="1"/>
          </p:nvPr>
        </p:nvSpPr>
        <p:spPr>
          <a:xfrm>
            <a:off x="912906" y="4343913"/>
            <a:ext cx="5032190" cy="4114361"/>
          </a:xfrm>
        </p:spPr>
        <p:txBody>
          <a:bodyPr/>
          <a:lstStyle/>
          <a:p>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sldNum" sz="quarter" idx="4"/>
          </p:nvPr>
        </p:nvSpPr>
        <p:spPr>
          <a:xfrm>
            <a:off x="6553200" y="6245225"/>
            <a:ext cx="2133600" cy="476250"/>
          </a:xfrm>
        </p:spPr>
        <p:txBody>
          <a:bodyPr/>
          <a:lstStyle>
            <a:lvl1pPr>
              <a:defRPr/>
            </a:lvl1pPr>
          </a:lstStyle>
          <a:p>
            <a:r>
              <a:rPr lang="en-US" altLang="fr-FR">
                <a:solidFill>
                  <a:srgbClr val="00562C"/>
                </a:solidFill>
              </a:rPr>
              <a:t>PAGE </a:t>
            </a:r>
            <a:fld id="{429EBA12-AE40-4F21-9A45-9BD16DD83E01}" type="slidenum">
              <a:rPr lang="en-US" altLang="fr-FR">
                <a:solidFill>
                  <a:srgbClr val="00562C"/>
                </a:solidFill>
              </a:rPr>
              <a:pPr/>
              <a:t>‹#›</a:t>
            </a:fld>
            <a:endParaRPr lang="en-US" altLang="fr-FR">
              <a:solidFill>
                <a:srgbClr val="00562C"/>
              </a:solidFill>
            </a:endParaRPr>
          </a:p>
        </p:txBody>
      </p:sp>
      <p:sp>
        <p:nvSpPr>
          <p:cNvPr id="5124" name="Rectangle 4"/>
          <p:cNvSpPr>
            <a:spLocks noGrp="1" noChangeArrowheads="1"/>
          </p:cNvSpPr>
          <p:nvPr>
            <p:ph type="dt" sz="half" idx="2"/>
          </p:nvPr>
        </p:nvSpPr>
        <p:spPr>
          <a:xfrm>
            <a:off x="700088" y="6229350"/>
            <a:ext cx="2133600" cy="476250"/>
          </a:xfrm>
        </p:spPr>
        <p:txBody>
          <a:bodyPr/>
          <a:lstStyle>
            <a:lvl1pPr>
              <a:defRPr/>
            </a:lvl1pPr>
          </a:lstStyle>
          <a:p>
            <a:endParaRPr lang="en-US" altLang="fr-FR">
              <a:solidFill>
                <a:srgbClr val="FFFFFF"/>
              </a:solidFill>
            </a:endParaRPr>
          </a:p>
        </p:txBody>
      </p:sp>
      <p:pic>
        <p:nvPicPr>
          <p:cNvPr id="5133" name="Picture 13" descr="somersbybild"/>
          <p:cNvPicPr>
            <a:picLocks noChangeAspect="1" noChangeArrowheads="1"/>
          </p:cNvPicPr>
          <p:nvPr/>
        </p:nvPicPr>
        <p:blipFill>
          <a:blip r:embed="rId2">
            <a:extLst>
              <a:ext uri="{28A0092B-C50C-407E-A947-70E740481C1C}">
                <a14:useLocalDpi xmlns:a14="http://schemas.microsoft.com/office/drawing/2010/main" val="0"/>
              </a:ext>
            </a:extLst>
          </a:blip>
          <a:srcRect b="381"/>
          <a:stretch>
            <a:fillRect/>
          </a:stretch>
        </p:blipFill>
        <p:spPr bwMode="auto">
          <a:xfrm>
            <a:off x="0" y="0"/>
            <a:ext cx="9217025" cy="6884988"/>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p:cNvSpPr>
            <a:spLocks noGrp="1" noChangeArrowheads="1"/>
          </p:cNvSpPr>
          <p:nvPr>
            <p:ph type="ctrTitle"/>
          </p:nvPr>
        </p:nvSpPr>
        <p:spPr>
          <a:xfrm>
            <a:off x="700088" y="1814513"/>
            <a:ext cx="5319712" cy="3001962"/>
          </a:xfrm>
        </p:spPr>
        <p:txBody>
          <a:bodyPr anchor="b"/>
          <a:lstStyle>
            <a:lvl1pPr>
              <a:lnSpc>
                <a:spcPct val="83000"/>
              </a:lnSpc>
              <a:defRPr sz="4600">
                <a:solidFill>
                  <a:schemeClr val="bg1"/>
                </a:solidFill>
              </a:defRPr>
            </a:lvl1pPr>
          </a:lstStyle>
          <a:p>
            <a:pPr lvl="0"/>
            <a:r>
              <a:rPr lang="en-US" altLang="fr-FR" noProof="0" smtClean="0"/>
              <a:t>Click to edit Master title style</a:t>
            </a:r>
          </a:p>
        </p:txBody>
      </p:sp>
      <p:sp>
        <p:nvSpPr>
          <p:cNvPr id="5123" name="Rectangle 3"/>
          <p:cNvSpPr>
            <a:spLocks noGrp="1" noChangeArrowheads="1"/>
          </p:cNvSpPr>
          <p:nvPr>
            <p:ph type="subTitle" idx="1"/>
          </p:nvPr>
        </p:nvSpPr>
        <p:spPr>
          <a:xfrm>
            <a:off x="700088" y="4968875"/>
            <a:ext cx="5319712" cy="914400"/>
          </a:xfrm>
        </p:spPr>
        <p:txBody>
          <a:bodyPr/>
          <a:lstStyle>
            <a:lvl1pPr marL="0" indent="0">
              <a:lnSpc>
                <a:spcPct val="102000"/>
              </a:lnSpc>
              <a:spcAft>
                <a:spcPct val="0"/>
              </a:spcAft>
              <a:buFontTx/>
              <a:buNone/>
              <a:defRPr sz="1800" b="1">
                <a:solidFill>
                  <a:schemeClr val="bg1"/>
                </a:solidFill>
              </a:defRPr>
            </a:lvl1pPr>
          </a:lstStyle>
          <a:p>
            <a:pPr lvl="0"/>
            <a:r>
              <a:rPr lang="en-US" altLang="fr-FR" noProof="0" smtClean="0"/>
              <a:t>Click to edit Master subtitle style</a:t>
            </a:r>
          </a:p>
        </p:txBody>
      </p:sp>
      <p:sp>
        <p:nvSpPr>
          <p:cNvPr id="5125" name="Rectangle 5"/>
          <p:cNvSpPr>
            <a:spLocks noGrp="1" noChangeArrowheads="1"/>
          </p:cNvSpPr>
          <p:nvPr>
            <p:ph type="ftr" sz="quarter" idx="3"/>
          </p:nvPr>
        </p:nvSpPr>
        <p:spPr>
          <a:xfrm>
            <a:off x="700088" y="6229350"/>
            <a:ext cx="5319712" cy="476250"/>
          </a:xfrm>
        </p:spPr>
        <p:txBody>
          <a:bodyPr/>
          <a:lstStyle>
            <a:lvl1pPr>
              <a:defRPr>
                <a:solidFill>
                  <a:schemeClr val="bg1"/>
                </a:solidFill>
              </a:defRPr>
            </a:lvl1pPr>
          </a:lstStyle>
          <a:p>
            <a:endParaRPr lang="en-US" altLang="fr-FR">
              <a:solidFill>
                <a:srgbClr val="FFFFFF"/>
              </a:solidFill>
            </a:endParaRPr>
          </a:p>
        </p:txBody>
      </p:sp>
      <p:sp>
        <p:nvSpPr>
          <p:cNvPr id="5127" name="Text Box 7"/>
          <p:cNvSpPr txBox="1">
            <a:spLocks noChangeArrowheads="1"/>
          </p:cNvSpPr>
          <p:nvPr/>
        </p:nvSpPr>
        <p:spPr bwMode="auto">
          <a:xfrm>
            <a:off x="-1495425" y="628650"/>
            <a:ext cx="14954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fr-FR" sz="1000" smtClean="0">
                <a:solidFill>
                  <a:srgbClr val="FFFFFF"/>
                </a:solidFill>
              </a:rPr>
              <a:t>Overskriften skal altid skrives med VERSALER</a:t>
            </a:r>
          </a:p>
        </p:txBody>
      </p:sp>
    </p:spTree>
    <p:extLst>
      <p:ext uri="{BB962C8B-B14F-4D97-AF65-F5344CB8AC3E}">
        <p14:creationId xmlns:p14="http://schemas.microsoft.com/office/powerpoint/2010/main" val="1270826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10"/>
          </p:nvPr>
        </p:nvSpPr>
        <p:spPr/>
        <p:txBody>
          <a:bodyPr/>
          <a:lstStyle>
            <a:lvl1pPr>
              <a:defRPr/>
            </a:lvl1pPr>
          </a:lstStyle>
          <a:p>
            <a:endParaRPr lang="en-US" altLang="fr-F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fr-FR">
              <a:solidFill>
                <a:srgbClr val="00562C"/>
              </a:solidFill>
            </a:endParaRPr>
          </a:p>
        </p:txBody>
      </p:sp>
      <p:sp>
        <p:nvSpPr>
          <p:cNvPr id="6" name="Slide Number Placeholder 5"/>
          <p:cNvSpPr>
            <a:spLocks noGrp="1"/>
          </p:cNvSpPr>
          <p:nvPr>
            <p:ph type="sldNum" sz="quarter" idx="12"/>
          </p:nvPr>
        </p:nvSpPr>
        <p:spPr/>
        <p:txBody>
          <a:bodyPr/>
          <a:lstStyle>
            <a:lvl1pPr>
              <a:defRPr/>
            </a:lvl1pPr>
          </a:lstStyle>
          <a:p>
            <a:r>
              <a:rPr lang="en-US" altLang="fr-FR">
                <a:solidFill>
                  <a:srgbClr val="00562C"/>
                </a:solidFill>
              </a:rPr>
              <a:t>PAGE </a:t>
            </a:r>
            <a:fld id="{0DBB835C-F79D-40E2-A443-8ED0D066A2D3}" type="slidenum">
              <a:rPr lang="en-US" altLang="fr-FR">
                <a:solidFill>
                  <a:srgbClr val="00562C"/>
                </a:solidFill>
              </a:rPr>
              <a:pPr/>
              <a:t>‹#›</a:t>
            </a:fld>
            <a:endParaRPr lang="en-US" altLang="fr-FR">
              <a:solidFill>
                <a:srgbClr val="00562C"/>
              </a:solidFill>
            </a:endParaRPr>
          </a:p>
        </p:txBody>
      </p:sp>
    </p:spTree>
    <p:extLst>
      <p:ext uri="{BB962C8B-B14F-4D97-AF65-F5344CB8AC3E}">
        <p14:creationId xmlns:p14="http://schemas.microsoft.com/office/powerpoint/2010/main" val="2479330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95925" y="344488"/>
            <a:ext cx="1541463" cy="5749925"/>
          </a:xfrm>
        </p:spPr>
        <p:txBody>
          <a:bodyPr vert="eaVert"/>
          <a:lstStyle/>
          <a:p>
            <a:r>
              <a:rPr lang="en-US" smtClean="0"/>
              <a:t>Click to edit Master title style</a:t>
            </a:r>
            <a:endParaRPr lang="fr-BE"/>
          </a:p>
        </p:txBody>
      </p:sp>
      <p:sp>
        <p:nvSpPr>
          <p:cNvPr id="3" name="Vertical Text Placeholder 2"/>
          <p:cNvSpPr>
            <a:spLocks noGrp="1"/>
          </p:cNvSpPr>
          <p:nvPr>
            <p:ph type="body" orient="vert" idx="1"/>
          </p:nvPr>
        </p:nvSpPr>
        <p:spPr>
          <a:xfrm>
            <a:off x="866775" y="344488"/>
            <a:ext cx="4476750" cy="5749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10"/>
          </p:nvPr>
        </p:nvSpPr>
        <p:spPr/>
        <p:txBody>
          <a:bodyPr/>
          <a:lstStyle>
            <a:lvl1pPr>
              <a:defRPr/>
            </a:lvl1pPr>
          </a:lstStyle>
          <a:p>
            <a:endParaRPr lang="en-US" altLang="fr-F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fr-FR">
              <a:solidFill>
                <a:srgbClr val="00562C"/>
              </a:solidFill>
            </a:endParaRPr>
          </a:p>
        </p:txBody>
      </p:sp>
      <p:sp>
        <p:nvSpPr>
          <p:cNvPr id="6" name="Slide Number Placeholder 5"/>
          <p:cNvSpPr>
            <a:spLocks noGrp="1"/>
          </p:cNvSpPr>
          <p:nvPr>
            <p:ph type="sldNum" sz="quarter" idx="12"/>
          </p:nvPr>
        </p:nvSpPr>
        <p:spPr/>
        <p:txBody>
          <a:bodyPr/>
          <a:lstStyle>
            <a:lvl1pPr>
              <a:defRPr/>
            </a:lvl1pPr>
          </a:lstStyle>
          <a:p>
            <a:r>
              <a:rPr lang="en-US" altLang="fr-FR">
                <a:solidFill>
                  <a:srgbClr val="00562C"/>
                </a:solidFill>
              </a:rPr>
              <a:t>PAGE </a:t>
            </a:r>
            <a:fld id="{06C3F27B-6450-4D02-A0E8-93399CDFEECF}" type="slidenum">
              <a:rPr lang="en-US" altLang="fr-FR">
                <a:solidFill>
                  <a:srgbClr val="00562C"/>
                </a:solidFill>
              </a:rPr>
              <a:pPr/>
              <a:t>‹#›</a:t>
            </a:fld>
            <a:endParaRPr lang="en-US" altLang="fr-FR">
              <a:solidFill>
                <a:srgbClr val="00562C"/>
              </a:solidFill>
            </a:endParaRPr>
          </a:p>
        </p:txBody>
      </p:sp>
    </p:spTree>
    <p:extLst>
      <p:ext uri="{BB962C8B-B14F-4D97-AF65-F5344CB8AC3E}">
        <p14:creationId xmlns:p14="http://schemas.microsoft.com/office/powerpoint/2010/main" val="1264492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69950" y="344488"/>
            <a:ext cx="6159500" cy="1089025"/>
          </a:xfrm>
        </p:spPr>
        <p:txBody>
          <a:bodyPr/>
          <a:lstStyle/>
          <a:p>
            <a:r>
              <a:rPr lang="en-US" smtClean="0"/>
              <a:t>Click to edit Master title style</a:t>
            </a:r>
            <a:endParaRPr lang="fr-BE"/>
          </a:p>
        </p:txBody>
      </p:sp>
      <p:sp>
        <p:nvSpPr>
          <p:cNvPr id="3" name="Table Placeholder 2"/>
          <p:cNvSpPr>
            <a:spLocks noGrp="1"/>
          </p:cNvSpPr>
          <p:nvPr>
            <p:ph type="tbl" idx="1"/>
          </p:nvPr>
        </p:nvSpPr>
        <p:spPr>
          <a:xfrm>
            <a:off x="866775" y="1804988"/>
            <a:ext cx="6170613" cy="4289425"/>
          </a:xfrm>
        </p:spPr>
        <p:txBody>
          <a:bodyPr/>
          <a:lstStyle/>
          <a:p>
            <a:endParaRPr lang="fr-BE"/>
          </a:p>
        </p:txBody>
      </p:sp>
      <p:sp>
        <p:nvSpPr>
          <p:cNvPr id="4" name="Date Placeholder 3"/>
          <p:cNvSpPr>
            <a:spLocks noGrp="1"/>
          </p:cNvSpPr>
          <p:nvPr>
            <p:ph type="dt" sz="half" idx="10"/>
          </p:nvPr>
        </p:nvSpPr>
        <p:spPr>
          <a:xfrm>
            <a:off x="700088" y="6705600"/>
            <a:ext cx="7796212" cy="160338"/>
          </a:xfrm>
        </p:spPr>
        <p:txBody>
          <a:bodyPr/>
          <a:lstStyle>
            <a:lvl1pPr>
              <a:defRPr/>
            </a:lvl1pPr>
          </a:lstStyle>
          <a:p>
            <a:endParaRPr lang="en-US" altLang="fr-FR">
              <a:solidFill>
                <a:srgbClr val="FFFFFF"/>
              </a:solidFill>
            </a:endParaRPr>
          </a:p>
        </p:txBody>
      </p:sp>
      <p:sp>
        <p:nvSpPr>
          <p:cNvPr id="5" name="Footer Placeholder 4"/>
          <p:cNvSpPr>
            <a:spLocks noGrp="1"/>
          </p:cNvSpPr>
          <p:nvPr>
            <p:ph type="ftr" sz="quarter" idx="11"/>
          </p:nvPr>
        </p:nvSpPr>
        <p:spPr>
          <a:xfrm>
            <a:off x="700088" y="6229350"/>
            <a:ext cx="5662612" cy="476250"/>
          </a:xfrm>
        </p:spPr>
        <p:txBody>
          <a:bodyPr/>
          <a:lstStyle>
            <a:lvl1pPr>
              <a:defRPr/>
            </a:lvl1pPr>
          </a:lstStyle>
          <a:p>
            <a:endParaRPr lang="en-US" altLang="fr-FR">
              <a:solidFill>
                <a:srgbClr val="00562C"/>
              </a:solidFill>
            </a:endParaRPr>
          </a:p>
        </p:txBody>
      </p:sp>
      <p:sp>
        <p:nvSpPr>
          <p:cNvPr id="6" name="Slide Number Placeholder 5"/>
          <p:cNvSpPr>
            <a:spLocks noGrp="1"/>
          </p:cNvSpPr>
          <p:nvPr>
            <p:ph type="sldNum" sz="quarter" idx="12"/>
          </p:nvPr>
        </p:nvSpPr>
        <p:spPr>
          <a:xfrm>
            <a:off x="6362700" y="6221413"/>
            <a:ext cx="2133600" cy="476250"/>
          </a:xfrm>
        </p:spPr>
        <p:txBody>
          <a:bodyPr/>
          <a:lstStyle>
            <a:lvl1pPr>
              <a:defRPr/>
            </a:lvl1pPr>
          </a:lstStyle>
          <a:p>
            <a:r>
              <a:rPr lang="en-US" altLang="fr-FR">
                <a:solidFill>
                  <a:srgbClr val="00562C"/>
                </a:solidFill>
              </a:rPr>
              <a:t>PAGE </a:t>
            </a:r>
            <a:fld id="{F6D92014-B5E7-400F-82AA-D8E36A6EE8C4}" type="slidenum">
              <a:rPr lang="en-US" altLang="fr-FR">
                <a:solidFill>
                  <a:srgbClr val="00562C"/>
                </a:solidFill>
              </a:rPr>
              <a:pPr/>
              <a:t>‹#›</a:t>
            </a:fld>
            <a:endParaRPr lang="en-US" altLang="fr-FR">
              <a:solidFill>
                <a:srgbClr val="00562C"/>
              </a:solidFill>
            </a:endParaRPr>
          </a:p>
        </p:txBody>
      </p:sp>
    </p:spTree>
    <p:extLst>
      <p:ext uri="{BB962C8B-B14F-4D97-AF65-F5344CB8AC3E}">
        <p14:creationId xmlns:p14="http://schemas.microsoft.com/office/powerpoint/2010/main" val="2446933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somersbybild"/>
          <p:cNvPicPr>
            <a:picLocks noChangeAspect="1" noChangeArrowheads="1"/>
          </p:cNvPicPr>
          <p:nvPr/>
        </p:nvPicPr>
        <p:blipFill>
          <a:blip r:embed="rId2"/>
          <a:srcRect b="381"/>
          <a:stretch>
            <a:fillRect/>
          </a:stretch>
        </p:blipFill>
        <p:spPr bwMode="auto">
          <a:xfrm>
            <a:off x="0" y="0"/>
            <a:ext cx="9217025" cy="6884988"/>
          </a:xfrm>
          <a:prstGeom prst="rect">
            <a:avLst/>
          </a:prstGeom>
          <a:noFill/>
          <a:ln w="9525">
            <a:noFill/>
            <a:miter lim="800000"/>
            <a:headEnd/>
            <a:tailEnd/>
          </a:ln>
        </p:spPr>
      </p:pic>
      <p:sp>
        <p:nvSpPr>
          <p:cNvPr id="715781" name="Rectangle 5"/>
          <p:cNvSpPr>
            <a:spLocks noGrp="1" noChangeArrowheads="1"/>
          </p:cNvSpPr>
          <p:nvPr>
            <p:ph type="ctrTitle"/>
          </p:nvPr>
        </p:nvSpPr>
        <p:spPr>
          <a:xfrm>
            <a:off x="700088" y="1814513"/>
            <a:ext cx="5319712" cy="3001962"/>
          </a:xfrm>
        </p:spPr>
        <p:txBody>
          <a:bodyPr anchor="b"/>
          <a:lstStyle>
            <a:lvl1pPr>
              <a:lnSpc>
                <a:spcPct val="83000"/>
              </a:lnSpc>
              <a:defRPr sz="4600">
                <a:solidFill>
                  <a:schemeClr val="bg1"/>
                </a:solidFill>
              </a:defRPr>
            </a:lvl1pPr>
          </a:lstStyle>
          <a:p>
            <a:r>
              <a:rPr lang="en-GB"/>
              <a:t>Click to edit Master title style</a:t>
            </a:r>
          </a:p>
        </p:txBody>
      </p:sp>
      <p:sp>
        <p:nvSpPr>
          <p:cNvPr id="715782" name="Rectangle 6"/>
          <p:cNvSpPr>
            <a:spLocks noGrp="1" noChangeArrowheads="1"/>
          </p:cNvSpPr>
          <p:nvPr>
            <p:ph type="subTitle" idx="1"/>
          </p:nvPr>
        </p:nvSpPr>
        <p:spPr>
          <a:xfrm>
            <a:off x="700088" y="4968875"/>
            <a:ext cx="5319712" cy="914400"/>
          </a:xfrm>
        </p:spPr>
        <p:txBody>
          <a:bodyPr/>
          <a:lstStyle>
            <a:lvl1pPr marL="0" indent="0">
              <a:lnSpc>
                <a:spcPct val="102000"/>
              </a:lnSpc>
              <a:spcAft>
                <a:spcPct val="0"/>
              </a:spcAft>
              <a:buFontTx/>
              <a:buNone/>
              <a:defRPr sz="1800" b="1">
                <a:solidFill>
                  <a:schemeClr val="bg1"/>
                </a:solidFill>
              </a:defRPr>
            </a:lvl1pPr>
          </a:lstStyle>
          <a:p>
            <a:r>
              <a:rPr lang="en-GB"/>
              <a:t>Click to edit Master subtitle style</a:t>
            </a:r>
          </a:p>
        </p:txBody>
      </p:sp>
      <p:sp>
        <p:nvSpPr>
          <p:cNvPr id="5" name="Rectangle 2"/>
          <p:cNvSpPr>
            <a:spLocks noGrp="1" noChangeArrowheads="1"/>
          </p:cNvSpPr>
          <p:nvPr>
            <p:ph type="sldNum" sz="quarter" idx="10"/>
          </p:nvPr>
        </p:nvSpPr>
        <p:spPr>
          <a:xfrm>
            <a:off x="6553200" y="6245225"/>
            <a:ext cx="2133600" cy="476250"/>
          </a:xfrm>
        </p:spPr>
        <p:txBody>
          <a:bodyPr/>
          <a:lstStyle>
            <a:lvl1pPr>
              <a:defRPr/>
            </a:lvl1pPr>
          </a:lstStyle>
          <a:p>
            <a:pPr>
              <a:defRPr/>
            </a:pPr>
            <a:r>
              <a:rPr lang="en-GB">
                <a:solidFill>
                  <a:srgbClr val="00562C"/>
                </a:solidFill>
              </a:rPr>
              <a:t>PAGE </a:t>
            </a:r>
            <a:fld id="{EA4F07F8-44D3-48BD-804F-93436963564A}" type="slidenum">
              <a:rPr lang="en-GB">
                <a:solidFill>
                  <a:srgbClr val="00562C"/>
                </a:solidFill>
              </a:rPr>
              <a:pPr>
                <a:defRPr/>
              </a:pPr>
              <a:t>‹#›</a:t>
            </a:fld>
            <a:endParaRPr lang="en-GB">
              <a:solidFill>
                <a:srgbClr val="00562C"/>
              </a:solidFill>
            </a:endParaRPr>
          </a:p>
        </p:txBody>
      </p:sp>
      <p:sp>
        <p:nvSpPr>
          <p:cNvPr id="6" name="Rectangle 3"/>
          <p:cNvSpPr>
            <a:spLocks noGrp="1" noChangeArrowheads="1"/>
          </p:cNvSpPr>
          <p:nvPr>
            <p:ph type="dt" sz="half" idx="11"/>
          </p:nvPr>
        </p:nvSpPr>
        <p:spPr>
          <a:xfrm>
            <a:off x="700088" y="6229350"/>
            <a:ext cx="2133600" cy="476250"/>
          </a:xfrm>
        </p:spPr>
        <p:txBody>
          <a:bodyPr/>
          <a:lstStyle>
            <a:lvl1pPr>
              <a:defRPr/>
            </a:lvl1pPr>
          </a:lstStyle>
          <a:p>
            <a:pPr>
              <a:defRPr/>
            </a:pPr>
            <a:fld id="{D76E5F18-A140-4BE1-B5EB-D67BC965C77E}" type="datetimeFigureOut">
              <a:rPr lang="en-US">
                <a:solidFill>
                  <a:srgbClr val="FFFFFF"/>
                </a:solidFill>
              </a:rPr>
              <a:pPr>
                <a:defRPr/>
              </a:pPr>
              <a:t>3/14/2017</a:t>
            </a:fld>
            <a:endParaRPr lang="en-GB">
              <a:solidFill>
                <a:srgbClr val="FFFFFF"/>
              </a:solidFill>
            </a:endParaRPr>
          </a:p>
        </p:txBody>
      </p:sp>
      <p:sp>
        <p:nvSpPr>
          <p:cNvPr id="7" name="Rectangle 7"/>
          <p:cNvSpPr>
            <a:spLocks noGrp="1" noChangeArrowheads="1"/>
          </p:cNvSpPr>
          <p:nvPr>
            <p:ph type="ftr" sz="quarter" idx="12"/>
          </p:nvPr>
        </p:nvSpPr>
        <p:spPr>
          <a:xfrm>
            <a:off x="700088" y="6229350"/>
            <a:ext cx="5319712" cy="476250"/>
          </a:xfrm>
        </p:spPr>
        <p:txBody>
          <a:bodyPr/>
          <a:lstStyle>
            <a:lvl1pPr>
              <a:defRPr>
                <a:solidFill>
                  <a:schemeClr val="bg1"/>
                </a:solidFill>
              </a:defRPr>
            </a:lvl1pPr>
          </a:lstStyle>
          <a:p>
            <a:pPr>
              <a:defRPr/>
            </a:pPr>
            <a:endParaRPr lang="en-GB">
              <a:solidFill>
                <a:srgbClr val="FFFFFF"/>
              </a:solidFill>
            </a:endParaRPr>
          </a:p>
        </p:txBody>
      </p:sp>
    </p:spTree>
    <p:extLst>
      <p:ext uri="{BB962C8B-B14F-4D97-AF65-F5344CB8AC3E}">
        <p14:creationId xmlns:p14="http://schemas.microsoft.com/office/powerpoint/2010/main" val="3373266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9D2BBE6A-30E9-4B6A-B21F-7B18588BF280}" type="datetimeFigureOut">
              <a:rPr lang="en-US">
                <a:solidFill>
                  <a:srgbClr val="FFFFFF"/>
                </a:solidFill>
              </a:rPr>
              <a:pPr>
                <a:defRPr/>
              </a:pPr>
              <a:t>3/14/2017</a:t>
            </a:fld>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DAB32DC4-EAE3-4970-8AF0-39FE3CB7F27D}"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1684705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73CF15F-1DBF-42B5-B9CA-4180052F0BF7}" type="datetimeFigureOut">
              <a:rPr lang="en-US">
                <a:solidFill>
                  <a:srgbClr val="FFFFFF"/>
                </a:solidFill>
              </a:rPr>
              <a:pPr>
                <a:defRPr/>
              </a:pPr>
              <a:t>3/14/2017</a:t>
            </a:fld>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050A8B89-C8C6-4817-A4D0-43585625B24C}"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377852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866775" y="1804988"/>
            <a:ext cx="3008313" cy="428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027488" y="1804988"/>
            <a:ext cx="3009900" cy="428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Rectangle 4"/>
          <p:cNvSpPr>
            <a:spLocks noGrp="1" noChangeArrowheads="1"/>
          </p:cNvSpPr>
          <p:nvPr>
            <p:ph type="dt" sz="half" idx="10"/>
          </p:nvPr>
        </p:nvSpPr>
        <p:spPr>
          <a:ln/>
        </p:spPr>
        <p:txBody>
          <a:bodyPr/>
          <a:lstStyle>
            <a:lvl1pPr>
              <a:defRPr/>
            </a:lvl1pPr>
          </a:lstStyle>
          <a:p>
            <a:pPr>
              <a:defRPr/>
            </a:pPr>
            <a:fld id="{638B9C60-ECEB-4E8E-8242-36CBF35680BC}" type="datetimeFigureOut">
              <a:rPr lang="en-US">
                <a:solidFill>
                  <a:srgbClr val="FFFFFF"/>
                </a:solidFill>
              </a:rPr>
              <a:pPr>
                <a:defRPr/>
              </a:pPr>
              <a:t>3/14/2017</a:t>
            </a:fld>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2FB6CCA7-67A6-4674-998C-065A4CC6847D}"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470980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Rectangle 4"/>
          <p:cNvSpPr>
            <a:spLocks noGrp="1" noChangeArrowheads="1"/>
          </p:cNvSpPr>
          <p:nvPr>
            <p:ph type="dt" sz="half" idx="10"/>
          </p:nvPr>
        </p:nvSpPr>
        <p:spPr>
          <a:ln/>
        </p:spPr>
        <p:txBody>
          <a:bodyPr/>
          <a:lstStyle>
            <a:lvl1pPr>
              <a:defRPr/>
            </a:lvl1pPr>
          </a:lstStyle>
          <a:p>
            <a:pPr>
              <a:defRPr/>
            </a:pPr>
            <a:fld id="{6F859686-6E90-450B-A3C3-FE89BB3E50C1}" type="datetimeFigureOut">
              <a:rPr lang="en-US">
                <a:solidFill>
                  <a:srgbClr val="FFFFFF"/>
                </a:solidFill>
              </a:rPr>
              <a:pPr>
                <a:defRPr/>
              </a:pPr>
              <a:t>3/14/2017</a:t>
            </a:fld>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1E931E3F-8AB0-4F42-BEDF-925A29724872}"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2708439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fld id="{523256E5-CF25-4278-9981-A4B7142AD613}" type="datetimeFigureOut">
              <a:rPr lang="en-US">
                <a:solidFill>
                  <a:srgbClr val="FFFFFF"/>
                </a:solidFill>
              </a:rPr>
              <a:pPr>
                <a:defRPr/>
              </a:pPr>
              <a:t>3/14/2017</a:t>
            </a:fld>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7CBFF932-ECE7-4BB3-AA1A-FD1D0646B6A7}"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415413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62C1470-5D36-4713-8B02-F9884DFBE11D}" type="datetimeFigureOut">
              <a:rPr lang="en-US">
                <a:solidFill>
                  <a:srgbClr val="FFFFFF"/>
                </a:solidFill>
              </a:rPr>
              <a:pPr>
                <a:defRPr/>
              </a:pPr>
              <a:t>3/14/2017</a:t>
            </a:fld>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586EF1F6-B33C-4FC4-BBF5-88C48CA388EE}"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2504611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10"/>
          </p:nvPr>
        </p:nvSpPr>
        <p:spPr/>
        <p:txBody>
          <a:bodyPr/>
          <a:lstStyle>
            <a:lvl1pPr>
              <a:defRPr/>
            </a:lvl1pPr>
          </a:lstStyle>
          <a:p>
            <a:endParaRPr lang="en-US" altLang="fr-F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fr-FR">
              <a:solidFill>
                <a:srgbClr val="00562C"/>
              </a:solidFill>
            </a:endParaRPr>
          </a:p>
        </p:txBody>
      </p:sp>
      <p:sp>
        <p:nvSpPr>
          <p:cNvPr id="6" name="Slide Number Placeholder 5"/>
          <p:cNvSpPr>
            <a:spLocks noGrp="1"/>
          </p:cNvSpPr>
          <p:nvPr>
            <p:ph type="sldNum" sz="quarter" idx="12"/>
          </p:nvPr>
        </p:nvSpPr>
        <p:spPr/>
        <p:txBody>
          <a:bodyPr/>
          <a:lstStyle>
            <a:lvl1pPr>
              <a:defRPr/>
            </a:lvl1pPr>
          </a:lstStyle>
          <a:p>
            <a:r>
              <a:rPr lang="en-US" altLang="fr-FR">
                <a:solidFill>
                  <a:srgbClr val="00562C"/>
                </a:solidFill>
              </a:rPr>
              <a:t>PAGE </a:t>
            </a:r>
            <a:fld id="{91F17962-FECA-4A86-A4CC-F094D2FAD231}" type="slidenum">
              <a:rPr lang="en-US" altLang="fr-FR">
                <a:solidFill>
                  <a:srgbClr val="00562C"/>
                </a:solidFill>
              </a:rPr>
              <a:pPr/>
              <a:t>‹#›</a:t>
            </a:fld>
            <a:endParaRPr lang="en-US" altLang="fr-FR">
              <a:solidFill>
                <a:srgbClr val="00562C"/>
              </a:solidFill>
            </a:endParaRPr>
          </a:p>
        </p:txBody>
      </p:sp>
    </p:spTree>
    <p:extLst>
      <p:ext uri="{BB962C8B-B14F-4D97-AF65-F5344CB8AC3E}">
        <p14:creationId xmlns:p14="http://schemas.microsoft.com/office/powerpoint/2010/main" val="1729179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D2CFF30-AD77-4D6F-BD0B-861F76359B95}" type="datetimeFigureOut">
              <a:rPr lang="en-US">
                <a:solidFill>
                  <a:srgbClr val="FFFFFF"/>
                </a:solidFill>
              </a:rPr>
              <a:pPr>
                <a:defRPr/>
              </a:pPr>
              <a:t>3/14/2017</a:t>
            </a:fld>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2A6B3742-EF45-4D34-98DC-A0F56CF6164E}"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2938774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EE557F3-5F2D-4C86-9D96-90C585BF2749}" type="datetimeFigureOut">
              <a:rPr lang="en-US">
                <a:solidFill>
                  <a:srgbClr val="FFFFFF"/>
                </a:solidFill>
              </a:rPr>
              <a:pPr>
                <a:defRPr/>
              </a:pPr>
              <a:t>3/14/2017</a:t>
            </a:fld>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0A320B5B-F902-4BFE-9F3A-1E3618A615E3}"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577838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E6253437-3DFB-415E-9121-1F6C648EB79F}" type="datetimeFigureOut">
              <a:rPr lang="en-US">
                <a:solidFill>
                  <a:srgbClr val="FFFFFF"/>
                </a:solidFill>
              </a:rPr>
              <a:pPr>
                <a:defRPr/>
              </a:pPr>
              <a:t>3/14/2017</a:t>
            </a:fld>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11EE8610-8414-45C3-BE4A-E03B519AD9D3}"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185714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95925" y="344488"/>
            <a:ext cx="1541463" cy="57499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866775" y="344488"/>
            <a:ext cx="4476750" cy="5749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2941FE15-FC1D-4B99-A205-4180550345A4}" type="datetimeFigureOut">
              <a:rPr lang="en-US">
                <a:solidFill>
                  <a:srgbClr val="FFFFFF"/>
                </a:solidFill>
              </a:rPr>
              <a:pPr>
                <a:defRPr/>
              </a:pPr>
              <a:t>3/14/2017</a:t>
            </a:fld>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562C"/>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r>
              <a:rPr lang="en-GB">
                <a:solidFill>
                  <a:srgbClr val="00562C"/>
                </a:solidFill>
              </a:rPr>
              <a:t>PAGE </a:t>
            </a:r>
            <a:fld id="{C1E5A908-DA7F-48BC-AD08-0F6A941990D8}" type="slidenum">
              <a:rPr lang="en-GB">
                <a:solidFill>
                  <a:srgbClr val="00562C"/>
                </a:solidFill>
              </a:rPr>
              <a:pPr>
                <a:defRPr/>
              </a:pPr>
              <a:t>‹#›</a:t>
            </a:fld>
            <a:endParaRPr lang="en-GB">
              <a:solidFill>
                <a:srgbClr val="00562C"/>
              </a:solidFill>
            </a:endParaRPr>
          </a:p>
        </p:txBody>
      </p:sp>
    </p:spTree>
    <p:extLst>
      <p:ext uri="{BB962C8B-B14F-4D97-AF65-F5344CB8AC3E}">
        <p14:creationId xmlns:p14="http://schemas.microsoft.com/office/powerpoint/2010/main" val="1163229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fr-FR">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fr-FR">
              <a:solidFill>
                <a:srgbClr val="00562C"/>
              </a:solidFill>
            </a:endParaRPr>
          </a:p>
        </p:txBody>
      </p:sp>
      <p:sp>
        <p:nvSpPr>
          <p:cNvPr id="6" name="Slide Number Placeholder 5"/>
          <p:cNvSpPr>
            <a:spLocks noGrp="1"/>
          </p:cNvSpPr>
          <p:nvPr>
            <p:ph type="sldNum" sz="quarter" idx="12"/>
          </p:nvPr>
        </p:nvSpPr>
        <p:spPr/>
        <p:txBody>
          <a:bodyPr/>
          <a:lstStyle>
            <a:lvl1pPr>
              <a:defRPr/>
            </a:lvl1pPr>
          </a:lstStyle>
          <a:p>
            <a:r>
              <a:rPr lang="en-US" altLang="fr-FR">
                <a:solidFill>
                  <a:srgbClr val="00562C"/>
                </a:solidFill>
              </a:rPr>
              <a:t>PAGE </a:t>
            </a:r>
            <a:fld id="{DBF7652E-4C58-41D4-99C6-8970EDF81B59}" type="slidenum">
              <a:rPr lang="en-US" altLang="fr-FR">
                <a:solidFill>
                  <a:srgbClr val="00562C"/>
                </a:solidFill>
              </a:rPr>
              <a:pPr/>
              <a:t>‹#›</a:t>
            </a:fld>
            <a:endParaRPr lang="en-US" altLang="fr-FR">
              <a:solidFill>
                <a:srgbClr val="00562C"/>
              </a:solidFill>
            </a:endParaRPr>
          </a:p>
        </p:txBody>
      </p:sp>
    </p:spTree>
    <p:extLst>
      <p:ext uri="{BB962C8B-B14F-4D97-AF65-F5344CB8AC3E}">
        <p14:creationId xmlns:p14="http://schemas.microsoft.com/office/powerpoint/2010/main" val="1546584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Content Placeholder 2"/>
          <p:cNvSpPr>
            <a:spLocks noGrp="1"/>
          </p:cNvSpPr>
          <p:nvPr>
            <p:ph sz="half" idx="1"/>
          </p:nvPr>
        </p:nvSpPr>
        <p:spPr>
          <a:xfrm>
            <a:off x="866775" y="1804988"/>
            <a:ext cx="3008313" cy="428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Content Placeholder 3"/>
          <p:cNvSpPr>
            <a:spLocks noGrp="1"/>
          </p:cNvSpPr>
          <p:nvPr>
            <p:ph sz="half" idx="2"/>
          </p:nvPr>
        </p:nvSpPr>
        <p:spPr>
          <a:xfrm>
            <a:off x="4027488" y="1804988"/>
            <a:ext cx="3009900" cy="428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Date Placeholder 4"/>
          <p:cNvSpPr>
            <a:spLocks noGrp="1"/>
          </p:cNvSpPr>
          <p:nvPr>
            <p:ph type="dt" sz="half" idx="10"/>
          </p:nvPr>
        </p:nvSpPr>
        <p:spPr/>
        <p:txBody>
          <a:bodyPr/>
          <a:lstStyle>
            <a:lvl1pPr>
              <a:defRPr/>
            </a:lvl1pPr>
          </a:lstStyle>
          <a:p>
            <a:endParaRPr lang="en-US" altLang="fr-FR">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fr-FR">
              <a:solidFill>
                <a:srgbClr val="00562C"/>
              </a:solidFill>
            </a:endParaRPr>
          </a:p>
        </p:txBody>
      </p:sp>
      <p:sp>
        <p:nvSpPr>
          <p:cNvPr id="7" name="Slide Number Placeholder 6"/>
          <p:cNvSpPr>
            <a:spLocks noGrp="1"/>
          </p:cNvSpPr>
          <p:nvPr>
            <p:ph type="sldNum" sz="quarter" idx="12"/>
          </p:nvPr>
        </p:nvSpPr>
        <p:spPr/>
        <p:txBody>
          <a:bodyPr/>
          <a:lstStyle>
            <a:lvl1pPr>
              <a:defRPr/>
            </a:lvl1pPr>
          </a:lstStyle>
          <a:p>
            <a:r>
              <a:rPr lang="en-US" altLang="fr-FR">
                <a:solidFill>
                  <a:srgbClr val="00562C"/>
                </a:solidFill>
              </a:rPr>
              <a:t>PAGE </a:t>
            </a:r>
            <a:fld id="{88E7DC19-900B-406D-A18B-F72349C8D734}" type="slidenum">
              <a:rPr lang="en-US" altLang="fr-FR">
                <a:solidFill>
                  <a:srgbClr val="00562C"/>
                </a:solidFill>
              </a:rPr>
              <a:pPr/>
              <a:t>‹#›</a:t>
            </a:fld>
            <a:endParaRPr lang="en-US" altLang="fr-FR">
              <a:solidFill>
                <a:srgbClr val="00562C"/>
              </a:solidFill>
            </a:endParaRPr>
          </a:p>
        </p:txBody>
      </p:sp>
    </p:spTree>
    <p:extLst>
      <p:ext uri="{BB962C8B-B14F-4D97-AF65-F5344CB8AC3E}">
        <p14:creationId xmlns:p14="http://schemas.microsoft.com/office/powerpoint/2010/main" val="242910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7" name="Date Placeholder 6"/>
          <p:cNvSpPr>
            <a:spLocks noGrp="1"/>
          </p:cNvSpPr>
          <p:nvPr>
            <p:ph type="dt" sz="half" idx="10"/>
          </p:nvPr>
        </p:nvSpPr>
        <p:spPr/>
        <p:txBody>
          <a:bodyPr/>
          <a:lstStyle>
            <a:lvl1pPr>
              <a:defRPr/>
            </a:lvl1pPr>
          </a:lstStyle>
          <a:p>
            <a:endParaRPr lang="en-US" altLang="fr-FR">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fr-FR">
              <a:solidFill>
                <a:srgbClr val="00562C"/>
              </a:solidFill>
            </a:endParaRPr>
          </a:p>
        </p:txBody>
      </p:sp>
      <p:sp>
        <p:nvSpPr>
          <p:cNvPr id="9" name="Slide Number Placeholder 8"/>
          <p:cNvSpPr>
            <a:spLocks noGrp="1"/>
          </p:cNvSpPr>
          <p:nvPr>
            <p:ph type="sldNum" sz="quarter" idx="12"/>
          </p:nvPr>
        </p:nvSpPr>
        <p:spPr/>
        <p:txBody>
          <a:bodyPr/>
          <a:lstStyle>
            <a:lvl1pPr>
              <a:defRPr/>
            </a:lvl1pPr>
          </a:lstStyle>
          <a:p>
            <a:r>
              <a:rPr lang="en-US" altLang="fr-FR">
                <a:solidFill>
                  <a:srgbClr val="00562C"/>
                </a:solidFill>
              </a:rPr>
              <a:t>PAGE </a:t>
            </a:r>
            <a:fld id="{477DF16A-2231-418C-8D8B-70DACC5AB5B3}" type="slidenum">
              <a:rPr lang="en-US" altLang="fr-FR">
                <a:solidFill>
                  <a:srgbClr val="00562C"/>
                </a:solidFill>
              </a:rPr>
              <a:pPr/>
              <a:t>‹#›</a:t>
            </a:fld>
            <a:endParaRPr lang="en-US" altLang="fr-FR">
              <a:solidFill>
                <a:srgbClr val="00562C"/>
              </a:solidFill>
            </a:endParaRPr>
          </a:p>
        </p:txBody>
      </p:sp>
    </p:spTree>
    <p:extLst>
      <p:ext uri="{BB962C8B-B14F-4D97-AF65-F5344CB8AC3E}">
        <p14:creationId xmlns:p14="http://schemas.microsoft.com/office/powerpoint/2010/main" val="326965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Date Placeholder 2"/>
          <p:cNvSpPr>
            <a:spLocks noGrp="1"/>
          </p:cNvSpPr>
          <p:nvPr>
            <p:ph type="dt" sz="half" idx="10"/>
          </p:nvPr>
        </p:nvSpPr>
        <p:spPr/>
        <p:txBody>
          <a:bodyPr/>
          <a:lstStyle>
            <a:lvl1pPr>
              <a:defRPr/>
            </a:lvl1pPr>
          </a:lstStyle>
          <a:p>
            <a:endParaRPr lang="en-US" altLang="fr-FR">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fr-FR">
              <a:solidFill>
                <a:srgbClr val="00562C"/>
              </a:solidFill>
            </a:endParaRPr>
          </a:p>
        </p:txBody>
      </p:sp>
      <p:sp>
        <p:nvSpPr>
          <p:cNvPr id="5" name="Slide Number Placeholder 4"/>
          <p:cNvSpPr>
            <a:spLocks noGrp="1"/>
          </p:cNvSpPr>
          <p:nvPr>
            <p:ph type="sldNum" sz="quarter" idx="12"/>
          </p:nvPr>
        </p:nvSpPr>
        <p:spPr/>
        <p:txBody>
          <a:bodyPr/>
          <a:lstStyle>
            <a:lvl1pPr>
              <a:defRPr/>
            </a:lvl1pPr>
          </a:lstStyle>
          <a:p>
            <a:r>
              <a:rPr lang="en-US" altLang="fr-FR">
                <a:solidFill>
                  <a:srgbClr val="00562C"/>
                </a:solidFill>
              </a:rPr>
              <a:t>PAGE </a:t>
            </a:r>
            <a:fld id="{B5720FDD-FC1E-4414-95AA-A73DC8F4DB3C}" type="slidenum">
              <a:rPr lang="en-US" altLang="fr-FR">
                <a:solidFill>
                  <a:srgbClr val="00562C"/>
                </a:solidFill>
              </a:rPr>
              <a:pPr/>
              <a:t>‹#›</a:t>
            </a:fld>
            <a:endParaRPr lang="en-US" altLang="fr-FR">
              <a:solidFill>
                <a:srgbClr val="00562C"/>
              </a:solidFill>
            </a:endParaRPr>
          </a:p>
        </p:txBody>
      </p:sp>
    </p:spTree>
    <p:extLst>
      <p:ext uri="{BB962C8B-B14F-4D97-AF65-F5344CB8AC3E}">
        <p14:creationId xmlns:p14="http://schemas.microsoft.com/office/powerpoint/2010/main" val="172204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fr-FR">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fr-FR">
              <a:solidFill>
                <a:srgbClr val="00562C"/>
              </a:solidFill>
            </a:endParaRPr>
          </a:p>
        </p:txBody>
      </p:sp>
      <p:sp>
        <p:nvSpPr>
          <p:cNvPr id="4" name="Slide Number Placeholder 3"/>
          <p:cNvSpPr>
            <a:spLocks noGrp="1"/>
          </p:cNvSpPr>
          <p:nvPr>
            <p:ph type="sldNum" sz="quarter" idx="12"/>
          </p:nvPr>
        </p:nvSpPr>
        <p:spPr/>
        <p:txBody>
          <a:bodyPr/>
          <a:lstStyle>
            <a:lvl1pPr>
              <a:defRPr/>
            </a:lvl1pPr>
          </a:lstStyle>
          <a:p>
            <a:r>
              <a:rPr lang="en-US" altLang="fr-FR">
                <a:solidFill>
                  <a:srgbClr val="00562C"/>
                </a:solidFill>
              </a:rPr>
              <a:t>PAGE </a:t>
            </a:r>
            <a:fld id="{B5C60CE3-AC9D-439E-9CA3-3455D1EC40CA}" type="slidenum">
              <a:rPr lang="en-US" altLang="fr-FR">
                <a:solidFill>
                  <a:srgbClr val="00562C"/>
                </a:solidFill>
              </a:rPr>
              <a:pPr/>
              <a:t>‹#›</a:t>
            </a:fld>
            <a:endParaRPr lang="en-US" altLang="fr-FR">
              <a:solidFill>
                <a:srgbClr val="00562C"/>
              </a:solidFill>
            </a:endParaRPr>
          </a:p>
        </p:txBody>
      </p:sp>
    </p:spTree>
    <p:extLst>
      <p:ext uri="{BB962C8B-B14F-4D97-AF65-F5344CB8AC3E}">
        <p14:creationId xmlns:p14="http://schemas.microsoft.com/office/powerpoint/2010/main" val="81582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fr-FR">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fr-FR">
              <a:solidFill>
                <a:srgbClr val="00562C"/>
              </a:solidFill>
            </a:endParaRPr>
          </a:p>
        </p:txBody>
      </p:sp>
      <p:sp>
        <p:nvSpPr>
          <p:cNvPr id="7" name="Slide Number Placeholder 6"/>
          <p:cNvSpPr>
            <a:spLocks noGrp="1"/>
          </p:cNvSpPr>
          <p:nvPr>
            <p:ph type="sldNum" sz="quarter" idx="12"/>
          </p:nvPr>
        </p:nvSpPr>
        <p:spPr/>
        <p:txBody>
          <a:bodyPr/>
          <a:lstStyle>
            <a:lvl1pPr>
              <a:defRPr/>
            </a:lvl1pPr>
          </a:lstStyle>
          <a:p>
            <a:r>
              <a:rPr lang="en-US" altLang="fr-FR">
                <a:solidFill>
                  <a:srgbClr val="00562C"/>
                </a:solidFill>
              </a:rPr>
              <a:t>PAGE </a:t>
            </a:r>
            <a:fld id="{26E898D4-EFF4-498D-AF54-F52B7957F7D2}" type="slidenum">
              <a:rPr lang="en-US" altLang="fr-FR">
                <a:solidFill>
                  <a:srgbClr val="00562C"/>
                </a:solidFill>
              </a:rPr>
              <a:pPr/>
              <a:t>‹#›</a:t>
            </a:fld>
            <a:endParaRPr lang="en-US" altLang="fr-FR">
              <a:solidFill>
                <a:srgbClr val="00562C"/>
              </a:solidFill>
            </a:endParaRPr>
          </a:p>
        </p:txBody>
      </p:sp>
    </p:spTree>
    <p:extLst>
      <p:ext uri="{BB962C8B-B14F-4D97-AF65-F5344CB8AC3E}">
        <p14:creationId xmlns:p14="http://schemas.microsoft.com/office/powerpoint/2010/main" val="1936979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fr-FR">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fr-FR">
              <a:solidFill>
                <a:srgbClr val="00562C"/>
              </a:solidFill>
            </a:endParaRPr>
          </a:p>
        </p:txBody>
      </p:sp>
      <p:sp>
        <p:nvSpPr>
          <p:cNvPr id="7" name="Slide Number Placeholder 6"/>
          <p:cNvSpPr>
            <a:spLocks noGrp="1"/>
          </p:cNvSpPr>
          <p:nvPr>
            <p:ph type="sldNum" sz="quarter" idx="12"/>
          </p:nvPr>
        </p:nvSpPr>
        <p:spPr/>
        <p:txBody>
          <a:bodyPr/>
          <a:lstStyle>
            <a:lvl1pPr>
              <a:defRPr/>
            </a:lvl1pPr>
          </a:lstStyle>
          <a:p>
            <a:r>
              <a:rPr lang="en-US" altLang="fr-FR">
                <a:solidFill>
                  <a:srgbClr val="00562C"/>
                </a:solidFill>
              </a:rPr>
              <a:t>PAGE </a:t>
            </a:r>
            <a:fld id="{AE01939D-EB40-4382-9195-30B5424B2757}" type="slidenum">
              <a:rPr lang="en-US" altLang="fr-FR">
                <a:solidFill>
                  <a:srgbClr val="00562C"/>
                </a:solidFill>
              </a:rPr>
              <a:pPr/>
              <a:t>‹#›</a:t>
            </a:fld>
            <a:endParaRPr lang="en-US" altLang="fr-FR">
              <a:solidFill>
                <a:srgbClr val="00562C"/>
              </a:solidFill>
            </a:endParaRPr>
          </a:p>
        </p:txBody>
      </p:sp>
    </p:spTree>
    <p:extLst>
      <p:ext uri="{BB962C8B-B14F-4D97-AF65-F5344CB8AC3E}">
        <p14:creationId xmlns:p14="http://schemas.microsoft.com/office/powerpoint/2010/main" val="3212971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69950" y="344488"/>
            <a:ext cx="6159500" cy="108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ltLang="fr-FR" smtClean="0"/>
              <a:t>Click to edit </a:t>
            </a:r>
            <a:br>
              <a:rPr lang="en-US" altLang="fr-FR" smtClean="0"/>
            </a:br>
            <a:r>
              <a:rPr lang="en-US" altLang="fr-FR" smtClean="0"/>
              <a:t>Master title style</a:t>
            </a:r>
          </a:p>
        </p:txBody>
      </p:sp>
      <p:sp>
        <p:nvSpPr>
          <p:cNvPr id="1027" name="Rectangle 3"/>
          <p:cNvSpPr>
            <a:spLocks noGrp="1" noChangeArrowheads="1"/>
          </p:cNvSpPr>
          <p:nvPr>
            <p:ph type="body" idx="1"/>
          </p:nvPr>
        </p:nvSpPr>
        <p:spPr bwMode="auto">
          <a:xfrm>
            <a:off x="866775" y="1804988"/>
            <a:ext cx="6170613" cy="428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p>
        </p:txBody>
      </p:sp>
      <p:sp>
        <p:nvSpPr>
          <p:cNvPr id="1028" name="Rectangle 4"/>
          <p:cNvSpPr>
            <a:spLocks noGrp="1" noChangeArrowheads="1"/>
          </p:cNvSpPr>
          <p:nvPr>
            <p:ph type="dt" sz="half" idx="2"/>
          </p:nvPr>
        </p:nvSpPr>
        <p:spPr bwMode="auto">
          <a:xfrm>
            <a:off x="700088" y="6705600"/>
            <a:ext cx="7796212" cy="16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800">
                <a:latin typeface="+mn-lt"/>
              </a:defRPr>
            </a:lvl1pPr>
          </a:lstStyle>
          <a:p>
            <a:pPr fontAlgn="base">
              <a:spcBef>
                <a:spcPct val="0"/>
              </a:spcBef>
              <a:spcAft>
                <a:spcPct val="0"/>
              </a:spcAft>
            </a:pPr>
            <a:endParaRPr lang="en-US" altLang="fr-FR" smtClean="0">
              <a:solidFill>
                <a:srgbClr val="FFFFFF"/>
              </a:solidFill>
            </a:endParaRPr>
          </a:p>
        </p:txBody>
      </p:sp>
      <p:sp>
        <p:nvSpPr>
          <p:cNvPr id="1029" name="Rectangle 5"/>
          <p:cNvSpPr>
            <a:spLocks noGrp="1" noChangeArrowheads="1"/>
          </p:cNvSpPr>
          <p:nvPr>
            <p:ph type="ftr" sz="quarter" idx="3"/>
          </p:nvPr>
        </p:nvSpPr>
        <p:spPr bwMode="auto">
          <a:xfrm>
            <a:off x="700088" y="6229350"/>
            <a:ext cx="56626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800" b="1">
                <a:solidFill>
                  <a:schemeClr val="accent1"/>
                </a:solidFill>
                <a:latin typeface="+mn-lt"/>
              </a:defRPr>
            </a:lvl1pPr>
          </a:lstStyle>
          <a:p>
            <a:pPr fontAlgn="base">
              <a:spcBef>
                <a:spcPct val="0"/>
              </a:spcBef>
              <a:spcAft>
                <a:spcPct val="0"/>
              </a:spcAft>
            </a:pPr>
            <a:endParaRPr lang="en-US" altLang="fr-FR" smtClean="0">
              <a:solidFill>
                <a:srgbClr val="00562C"/>
              </a:solidFill>
            </a:endParaRPr>
          </a:p>
        </p:txBody>
      </p:sp>
      <p:sp>
        <p:nvSpPr>
          <p:cNvPr id="1030" name="Rectangle 6"/>
          <p:cNvSpPr>
            <a:spLocks noGrp="1" noChangeArrowheads="1"/>
          </p:cNvSpPr>
          <p:nvPr>
            <p:ph type="sldNum" sz="quarter" idx="4"/>
          </p:nvPr>
        </p:nvSpPr>
        <p:spPr bwMode="auto">
          <a:xfrm>
            <a:off x="6362700" y="6221413"/>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800" b="1">
                <a:solidFill>
                  <a:schemeClr val="accent1"/>
                </a:solidFill>
                <a:latin typeface="+mn-lt"/>
              </a:defRPr>
            </a:lvl1pPr>
          </a:lstStyle>
          <a:p>
            <a:pPr fontAlgn="base">
              <a:spcBef>
                <a:spcPct val="0"/>
              </a:spcBef>
              <a:spcAft>
                <a:spcPct val="0"/>
              </a:spcAft>
            </a:pPr>
            <a:r>
              <a:rPr lang="en-US" altLang="fr-FR" smtClean="0">
                <a:solidFill>
                  <a:srgbClr val="00562C"/>
                </a:solidFill>
              </a:rPr>
              <a:t>PAGE </a:t>
            </a:r>
            <a:fld id="{2FC8D44A-C15B-4DB6-872B-C36D9C8DBBDD}" type="slidenum">
              <a:rPr lang="en-US" altLang="fr-FR" smtClean="0">
                <a:solidFill>
                  <a:srgbClr val="00562C"/>
                </a:solidFill>
              </a:rPr>
              <a:pPr fontAlgn="base">
                <a:spcBef>
                  <a:spcPct val="0"/>
                </a:spcBef>
                <a:spcAft>
                  <a:spcPct val="0"/>
                </a:spcAft>
              </a:pPr>
              <a:t>‹#›</a:t>
            </a:fld>
            <a:endParaRPr lang="en-US" altLang="fr-FR" smtClean="0">
              <a:solidFill>
                <a:srgbClr val="00562C"/>
              </a:solidFill>
            </a:endParaRPr>
          </a:p>
        </p:txBody>
      </p:sp>
      <p:sp>
        <p:nvSpPr>
          <p:cNvPr id="1031" name="Text Box 7"/>
          <p:cNvSpPr txBox="1">
            <a:spLocks noChangeArrowheads="1"/>
          </p:cNvSpPr>
          <p:nvPr/>
        </p:nvSpPr>
        <p:spPr bwMode="auto">
          <a:xfrm>
            <a:off x="-1495425" y="628650"/>
            <a:ext cx="14954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fr-FR" sz="1000" smtClean="0">
                <a:solidFill>
                  <a:srgbClr val="FFFFFF"/>
                </a:solidFill>
              </a:rPr>
              <a:t>Overskriften skal altid skrives med VERSALER</a:t>
            </a:r>
          </a:p>
        </p:txBody>
      </p:sp>
      <p:pic>
        <p:nvPicPr>
          <p:cNvPr id="1036" name="Picture 12" descr="Blad"/>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5288" y="620713"/>
            <a:ext cx="371475" cy="22542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Somersby-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69163" y="409575"/>
            <a:ext cx="1279525" cy="1006475"/>
          </a:xfrm>
          <a:prstGeom prst="rect">
            <a:avLst/>
          </a:prstGeom>
          <a:noFill/>
          <a:extLst>
            <a:ext uri="{909E8E84-426E-40DD-AFC4-6F175D3DCCD1}">
              <a14:hiddenFill xmlns:a14="http://schemas.microsoft.com/office/drawing/2010/main">
                <a:solidFill>
                  <a:srgbClr val="FFFFFF"/>
                </a:solidFill>
              </a14:hiddenFill>
            </a:ext>
          </a:extLst>
        </p:spPr>
      </p:pic>
      <p:sp>
        <p:nvSpPr>
          <p:cNvPr id="1039" name="Line 15"/>
          <p:cNvSpPr>
            <a:spLocks noChangeShapeType="1"/>
          </p:cNvSpPr>
          <p:nvPr/>
        </p:nvSpPr>
        <p:spPr bwMode="auto">
          <a:xfrm>
            <a:off x="700088" y="1433513"/>
            <a:ext cx="6329362" cy="0"/>
          </a:xfrm>
          <a:prstGeom prst="line">
            <a:avLst/>
          </a:prstGeom>
          <a:noFill/>
          <a:ln w="6350">
            <a:solidFill>
              <a:schemeClr val="fo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lang="fr-BE" sz="4400" smtClean="0">
              <a:solidFill>
                <a:srgbClr val="FFFFFF"/>
              </a:solidFill>
              <a:latin typeface="Arial" pitchFamily="34" charset="0"/>
            </a:endParaRPr>
          </a:p>
        </p:txBody>
      </p:sp>
    </p:spTree>
    <p:extLst>
      <p:ext uri="{BB962C8B-B14F-4D97-AF65-F5344CB8AC3E}">
        <p14:creationId xmlns:p14="http://schemas.microsoft.com/office/powerpoint/2010/main" val="1331904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fontAlgn="base">
        <a:spcBef>
          <a:spcPct val="0"/>
        </a:spcBef>
        <a:spcAft>
          <a:spcPct val="0"/>
        </a:spcAft>
        <a:defRPr sz="2500" b="1">
          <a:solidFill>
            <a:schemeClr val="accent1"/>
          </a:solidFill>
          <a:latin typeface="+mj-lt"/>
          <a:ea typeface="+mj-ea"/>
          <a:cs typeface="+mj-cs"/>
        </a:defRPr>
      </a:lvl1pPr>
      <a:lvl2pPr algn="l" rtl="0" fontAlgn="base">
        <a:spcBef>
          <a:spcPct val="0"/>
        </a:spcBef>
        <a:spcAft>
          <a:spcPct val="0"/>
        </a:spcAft>
        <a:defRPr sz="2500" b="1">
          <a:solidFill>
            <a:schemeClr val="accent1"/>
          </a:solidFill>
          <a:latin typeface="Verdana" pitchFamily="34" charset="0"/>
        </a:defRPr>
      </a:lvl2pPr>
      <a:lvl3pPr algn="l" rtl="0" fontAlgn="base">
        <a:spcBef>
          <a:spcPct val="0"/>
        </a:spcBef>
        <a:spcAft>
          <a:spcPct val="0"/>
        </a:spcAft>
        <a:defRPr sz="2500" b="1">
          <a:solidFill>
            <a:schemeClr val="accent1"/>
          </a:solidFill>
          <a:latin typeface="Verdana" pitchFamily="34" charset="0"/>
        </a:defRPr>
      </a:lvl3pPr>
      <a:lvl4pPr algn="l" rtl="0" fontAlgn="base">
        <a:spcBef>
          <a:spcPct val="0"/>
        </a:spcBef>
        <a:spcAft>
          <a:spcPct val="0"/>
        </a:spcAft>
        <a:defRPr sz="2500" b="1">
          <a:solidFill>
            <a:schemeClr val="accent1"/>
          </a:solidFill>
          <a:latin typeface="Verdana" pitchFamily="34" charset="0"/>
        </a:defRPr>
      </a:lvl4pPr>
      <a:lvl5pPr algn="l" rtl="0" fontAlgn="base">
        <a:spcBef>
          <a:spcPct val="0"/>
        </a:spcBef>
        <a:spcAft>
          <a:spcPct val="0"/>
        </a:spcAft>
        <a:defRPr sz="2500" b="1">
          <a:solidFill>
            <a:schemeClr val="accent1"/>
          </a:solidFill>
          <a:latin typeface="Verdana" pitchFamily="34" charset="0"/>
        </a:defRPr>
      </a:lvl5pPr>
      <a:lvl6pPr marL="457200" algn="l" rtl="0" fontAlgn="base">
        <a:spcBef>
          <a:spcPct val="0"/>
        </a:spcBef>
        <a:spcAft>
          <a:spcPct val="0"/>
        </a:spcAft>
        <a:defRPr sz="2500" b="1">
          <a:solidFill>
            <a:schemeClr val="accent1"/>
          </a:solidFill>
          <a:latin typeface="Verdana" pitchFamily="34" charset="0"/>
        </a:defRPr>
      </a:lvl6pPr>
      <a:lvl7pPr marL="914400" algn="l" rtl="0" fontAlgn="base">
        <a:spcBef>
          <a:spcPct val="0"/>
        </a:spcBef>
        <a:spcAft>
          <a:spcPct val="0"/>
        </a:spcAft>
        <a:defRPr sz="2500" b="1">
          <a:solidFill>
            <a:schemeClr val="accent1"/>
          </a:solidFill>
          <a:latin typeface="Verdana" pitchFamily="34" charset="0"/>
        </a:defRPr>
      </a:lvl7pPr>
      <a:lvl8pPr marL="1371600" algn="l" rtl="0" fontAlgn="base">
        <a:spcBef>
          <a:spcPct val="0"/>
        </a:spcBef>
        <a:spcAft>
          <a:spcPct val="0"/>
        </a:spcAft>
        <a:defRPr sz="2500" b="1">
          <a:solidFill>
            <a:schemeClr val="accent1"/>
          </a:solidFill>
          <a:latin typeface="Verdana" pitchFamily="34" charset="0"/>
        </a:defRPr>
      </a:lvl8pPr>
      <a:lvl9pPr marL="1828800" algn="l" rtl="0" fontAlgn="base">
        <a:spcBef>
          <a:spcPct val="0"/>
        </a:spcBef>
        <a:spcAft>
          <a:spcPct val="0"/>
        </a:spcAft>
        <a:defRPr sz="2500" b="1">
          <a:solidFill>
            <a:schemeClr val="accent1"/>
          </a:solidFill>
          <a:latin typeface="Verdana" pitchFamily="34" charset="0"/>
        </a:defRPr>
      </a:lvl9pPr>
    </p:titleStyle>
    <p:bodyStyle>
      <a:lvl1pPr marL="269875" indent="-269875" algn="l" rtl="0" fontAlgn="base">
        <a:lnSpc>
          <a:spcPct val="108000"/>
        </a:lnSpc>
        <a:spcBef>
          <a:spcPct val="0"/>
        </a:spcBef>
        <a:spcAft>
          <a:spcPct val="30000"/>
        </a:spcAft>
        <a:buClr>
          <a:schemeClr val="accent2"/>
        </a:buClr>
        <a:buSzPct val="95000"/>
        <a:buChar char="•"/>
        <a:defRPr sz="2000">
          <a:solidFill>
            <a:schemeClr val="accent1"/>
          </a:solidFill>
          <a:latin typeface="+mn-lt"/>
          <a:ea typeface="+mn-ea"/>
          <a:cs typeface="+mn-cs"/>
        </a:defRPr>
      </a:lvl1pPr>
      <a:lvl2pPr marL="471488" indent="-200025" algn="l" rtl="0" fontAlgn="base">
        <a:lnSpc>
          <a:spcPct val="111000"/>
        </a:lnSpc>
        <a:spcBef>
          <a:spcPct val="0"/>
        </a:spcBef>
        <a:spcAft>
          <a:spcPct val="20000"/>
        </a:spcAft>
        <a:buChar char="•"/>
        <a:defRPr sz="1500">
          <a:solidFill>
            <a:schemeClr val="accent1"/>
          </a:solidFill>
          <a:latin typeface="+mn-lt"/>
        </a:defRPr>
      </a:lvl2pPr>
      <a:lvl3pPr marL="636588" indent="-163513" algn="l" rtl="0" fontAlgn="base">
        <a:lnSpc>
          <a:spcPct val="108000"/>
        </a:lnSpc>
        <a:spcBef>
          <a:spcPct val="0"/>
        </a:spcBef>
        <a:spcAft>
          <a:spcPct val="0"/>
        </a:spcAft>
        <a:buFont typeface="Verdana" pitchFamily="34" charset="0"/>
        <a:buChar char="-"/>
        <a:defRPr sz="1000">
          <a:solidFill>
            <a:schemeClr val="tx1"/>
          </a:solidFill>
          <a:latin typeface="+mn-lt"/>
        </a:defRPr>
      </a:lvl3pPr>
      <a:lvl4pPr marL="803275" indent="-165100" algn="l" rtl="0" fontAlgn="base">
        <a:spcBef>
          <a:spcPct val="20000"/>
        </a:spcBef>
        <a:spcAft>
          <a:spcPct val="0"/>
        </a:spcAft>
        <a:buFont typeface="Verdana" pitchFamily="34" charset="0"/>
        <a:defRPr sz="1000">
          <a:solidFill>
            <a:schemeClr val="tx1"/>
          </a:solidFill>
          <a:latin typeface="+mn-lt"/>
        </a:defRPr>
      </a:lvl4pPr>
      <a:lvl5pPr marL="969963" indent="-165100" algn="l" rtl="0" fontAlgn="base">
        <a:spcBef>
          <a:spcPct val="20000"/>
        </a:spcBef>
        <a:spcAft>
          <a:spcPct val="0"/>
        </a:spcAft>
        <a:buFont typeface="Verdana" pitchFamily="34" charset="0"/>
        <a:buChar char="-"/>
        <a:defRPr sz="1000">
          <a:solidFill>
            <a:schemeClr val="tx1"/>
          </a:solidFill>
          <a:latin typeface="+mn-lt"/>
        </a:defRPr>
      </a:lvl5pPr>
      <a:lvl6pPr marL="1427163" indent="-165100" algn="l" rtl="0" fontAlgn="base">
        <a:spcBef>
          <a:spcPct val="20000"/>
        </a:spcBef>
        <a:spcAft>
          <a:spcPct val="0"/>
        </a:spcAft>
        <a:buFont typeface="Verdana" pitchFamily="34" charset="0"/>
        <a:buChar char="-"/>
        <a:defRPr sz="1000">
          <a:solidFill>
            <a:schemeClr val="tx1"/>
          </a:solidFill>
          <a:latin typeface="+mn-lt"/>
        </a:defRPr>
      </a:lvl6pPr>
      <a:lvl7pPr marL="1884363" indent="-165100" algn="l" rtl="0" fontAlgn="base">
        <a:spcBef>
          <a:spcPct val="20000"/>
        </a:spcBef>
        <a:spcAft>
          <a:spcPct val="0"/>
        </a:spcAft>
        <a:buFont typeface="Verdana" pitchFamily="34" charset="0"/>
        <a:buChar char="-"/>
        <a:defRPr sz="1000">
          <a:solidFill>
            <a:schemeClr val="tx1"/>
          </a:solidFill>
          <a:latin typeface="+mn-lt"/>
        </a:defRPr>
      </a:lvl7pPr>
      <a:lvl8pPr marL="2341563" indent="-165100" algn="l" rtl="0" fontAlgn="base">
        <a:spcBef>
          <a:spcPct val="20000"/>
        </a:spcBef>
        <a:spcAft>
          <a:spcPct val="0"/>
        </a:spcAft>
        <a:buFont typeface="Verdana" pitchFamily="34" charset="0"/>
        <a:buChar char="-"/>
        <a:defRPr sz="1000">
          <a:solidFill>
            <a:schemeClr val="tx1"/>
          </a:solidFill>
          <a:latin typeface="+mn-lt"/>
        </a:defRPr>
      </a:lvl8pPr>
      <a:lvl9pPr marL="2798763" indent="-165100" algn="l" rtl="0" fontAlgn="base">
        <a:spcBef>
          <a:spcPct val="20000"/>
        </a:spcBef>
        <a:spcAft>
          <a:spcPct val="0"/>
        </a:spcAft>
        <a:buFont typeface="Verdana" pitchFamily="34" charset="0"/>
        <a:buChar char="-"/>
        <a:defRPr sz="1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869950" y="344488"/>
            <a:ext cx="6159500" cy="10890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smtClean="0"/>
              <a:t>Click to edit </a:t>
            </a:r>
            <a:br>
              <a:rPr lang="en-GB" smtClean="0"/>
            </a:br>
            <a:r>
              <a:rPr lang="en-GB" smtClean="0"/>
              <a:t>Master title style</a:t>
            </a:r>
          </a:p>
        </p:txBody>
      </p:sp>
      <p:sp>
        <p:nvSpPr>
          <p:cNvPr id="79875" name="Rectangle 3"/>
          <p:cNvSpPr>
            <a:spLocks noGrp="1" noChangeArrowheads="1"/>
          </p:cNvSpPr>
          <p:nvPr>
            <p:ph type="body" idx="1"/>
          </p:nvPr>
        </p:nvSpPr>
        <p:spPr bwMode="auto">
          <a:xfrm>
            <a:off x="866775" y="1804988"/>
            <a:ext cx="6170613" cy="42894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14756" name="Rectangle 4"/>
          <p:cNvSpPr>
            <a:spLocks noGrp="1" noChangeArrowheads="1"/>
          </p:cNvSpPr>
          <p:nvPr>
            <p:ph type="dt" sz="half" idx="2"/>
          </p:nvPr>
        </p:nvSpPr>
        <p:spPr bwMode="auto">
          <a:xfrm>
            <a:off x="700088" y="6705600"/>
            <a:ext cx="7796212" cy="160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b="0">
                <a:solidFill>
                  <a:schemeClr val="bg1"/>
                </a:solidFill>
                <a:latin typeface="+mn-lt"/>
              </a:defRPr>
            </a:lvl1pPr>
          </a:lstStyle>
          <a:p>
            <a:pPr fontAlgn="base">
              <a:spcBef>
                <a:spcPct val="0"/>
              </a:spcBef>
              <a:spcAft>
                <a:spcPct val="0"/>
              </a:spcAft>
              <a:defRPr/>
            </a:pPr>
            <a:fld id="{4C725917-5EC1-4779-A3CD-5CC1D7099F2B}" type="datetimeFigureOut">
              <a:rPr lang="en-US">
                <a:solidFill>
                  <a:srgbClr val="FFFFFF"/>
                </a:solidFill>
              </a:rPr>
              <a:pPr fontAlgn="base">
                <a:spcBef>
                  <a:spcPct val="0"/>
                </a:spcBef>
                <a:spcAft>
                  <a:spcPct val="0"/>
                </a:spcAft>
                <a:defRPr/>
              </a:pPr>
              <a:t>3/14/2017</a:t>
            </a:fld>
            <a:endParaRPr lang="en-GB">
              <a:solidFill>
                <a:srgbClr val="FFFFFF"/>
              </a:solidFill>
            </a:endParaRPr>
          </a:p>
        </p:txBody>
      </p:sp>
      <p:sp>
        <p:nvSpPr>
          <p:cNvPr id="714757" name="Rectangle 5"/>
          <p:cNvSpPr>
            <a:spLocks noGrp="1" noChangeArrowheads="1"/>
          </p:cNvSpPr>
          <p:nvPr>
            <p:ph type="ftr" sz="quarter" idx="3"/>
          </p:nvPr>
        </p:nvSpPr>
        <p:spPr bwMode="auto">
          <a:xfrm>
            <a:off x="700088" y="6229350"/>
            <a:ext cx="5662612" cy="4762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800">
                <a:solidFill>
                  <a:schemeClr val="accent1"/>
                </a:solidFill>
                <a:latin typeface="+mn-lt"/>
              </a:defRPr>
            </a:lvl1pPr>
          </a:lstStyle>
          <a:p>
            <a:pPr fontAlgn="base">
              <a:spcBef>
                <a:spcPct val="0"/>
              </a:spcBef>
              <a:spcAft>
                <a:spcPct val="0"/>
              </a:spcAft>
              <a:defRPr/>
            </a:pPr>
            <a:endParaRPr lang="en-GB" b="1">
              <a:solidFill>
                <a:srgbClr val="00562C"/>
              </a:solidFill>
            </a:endParaRPr>
          </a:p>
        </p:txBody>
      </p:sp>
      <p:sp>
        <p:nvSpPr>
          <p:cNvPr id="714758" name="Rectangle 6"/>
          <p:cNvSpPr>
            <a:spLocks noGrp="1" noChangeArrowheads="1"/>
          </p:cNvSpPr>
          <p:nvPr>
            <p:ph type="sldNum" sz="quarter" idx="4"/>
          </p:nvPr>
        </p:nvSpPr>
        <p:spPr bwMode="auto">
          <a:xfrm>
            <a:off x="6362700" y="6221413"/>
            <a:ext cx="2133600" cy="4762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800">
                <a:solidFill>
                  <a:schemeClr val="accent1"/>
                </a:solidFill>
                <a:latin typeface="+mn-lt"/>
              </a:defRPr>
            </a:lvl1pPr>
          </a:lstStyle>
          <a:p>
            <a:pPr fontAlgn="base">
              <a:spcBef>
                <a:spcPct val="0"/>
              </a:spcBef>
              <a:spcAft>
                <a:spcPct val="0"/>
              </a:spcAft>
              <a:defRPr/>
            </a:pPr>
            <a:r>
              <a:rPr lang="en-GB" b="1">
                <a:solidFill>
                  <a:srgbClr val="00562C"/>
                </a:solidFill>
              </a:rPr>
              <a:t>PAGE </a:t>
            </a:r>
            <a:fld id="{ADECEE26-558A-405E-8870-755201889531}" type="slidenum">
              <a:rPr lang="en-GB" b="1">
                <a:solidFill>
                  <a:srgbClr val="00562C"/>
                </a:solidFill>
              </a:rPr>
              <a:pPr fontAlgn="base">
                <a:spcBef>
                  <a:spcPct val="0"/>
                </a:spcBef>
                <a:spcAft>
                  <a:spcPct val="0"/>
                </a:spcAft>
                <a:defRPr/>
              </a:pPr>
              <a:t>‹#›</a:t>
            </a:fld>
            <a:endParaRPr lang="en-GB" b="1">
              <a:solidFill>
                <a:srgbClr val="00562C"/>
              </a:solidFill>
            </a:endParaRPr>
          </a:p>
        </p:txBody>
      </p:sp>
      <p:pic>
        <p:nvPicPr>
          <p:cNvPr id="79879" name="Picture 8" descr="Blad"/>
          <p:cNvPicPr>
            <a:picLocks noChangeAspect="1" noChangeArrowheads="1"/>
          </p:cNvPicPr>
          <p:nvPr/>
        </p:nvPicPr>
        <p:blipFill>
          <a:blip r:embed="rId13"/>
          <a:srcRect/>
          <a:stretch>
            <a:fillRect/>
          </a:stretch>
        </p:blipFill>
        <p:spPr bwMode="auto">
          <a:xfrm>
            <a:off x="395288" y="620713"/>
            <a:ext cx="371475" cy="225425"/>
          </a:xfrm>
          <a:prstGeom prst="rect">
            <a:avLst/>
          </a:prstGeom>
          <a:noFill/>
          <a:ln w="9525">
            <a:noFill/>
            <a:miter lim="800000"/>
            <a:headEnd/>
            <a:tailEnd/>
          </a:ln>
        </p:spPr>
      </p:pic>
      <p:pic>
        <p:nvPicPr>
          <p:cNvPr id="79880" name="Picture 9" descr="Somersby-logo"/>
          <p:cNvPicPr>
            <a:picLocks noChangeAspect="1" noChangeArrowheads="1"/>
          </p:cNvPicPr>
          <p:nvPr/>
        </p:nvPicPr>
        <p:blipFill>
          <a:blip r:embed="rId14"/>
          <a:srcRect/>
          <a:stretch>
            <a:fillRect/>
          </a:stretch>
        </p:blipFill>
        <p:spPr bwMode="auto">
          <a:xfrm>
            <a:off x="7269163" y="409575"/>
            <a:ext cx="1279525" cy="1006475"/>
          </a:xfrm>
          <a:prstGeom prst="rect">
            <a:avLst/>
          </a:prstGeom>
          <a:noFill/>
          <a:ln w="9525">
            <a:noFill/>
            <a:miter lim="800000"/>
            <a:headEnd/>
            <a:tailEnd/>
          </a:ln>
        </p:spPr>
      </p:pic>
      <p:sp>
        <p:nvSpPr>
          <p:cNvPr id="714762" name="Line 10"/>
          <p:cNvSpPr>
            <a:spLocks noChangeShapeType="1"/>
          </p:cNvSpPr>
          <p:nvPr/>
        </p:nvSpPr>
        <p:spPr bwMode="auto">
          <a:xfrm>
            <a:off x="700088" y="1433513"/>
            <a:ext cx="6329362" cy="0"/>
          </a:xfrm>
          <a:prstGeom prst="line">
            <a:avLst/>
          </a:prstGeom>
          <a:noFill/>
          <a:ln w="6350">
            <a:solidFill>
              <a:schemeClr val="folHlink"/>
            </a:solidFill>
            <a:prstDash val="dash"/>
            <a:round/>
            <a:headEnd/>
            <a:tailEnd/>
          </a:ln>
          <a:effectLst/>
        </p:spPr>
        <p:txBody>
          <a:bodyPr anchor="ctr"/>
          <a:lstStyle/>
          <a:p>
            <a:pPr fontAlgn="base">
              <a:spcBef>
                <a:spcPct val="0"/>
              </a:spcBef>
              <a:spcAft>
                <a:spcPct val="0"/>
              </a:spcAft>
              <a:defRPr/>
            </a:pPr>
            <a:endParaRPr lang="fr-FR" sz="2000" b="1">
              <a:solidFill>
                <a:srgbClr val="3A3A39"/>
              </a:solidFill>
              <a:latin typeface="Arial" charset="0"/>
            </a:endParaRPr>
          </a:p>
        </p:txBody>
      </p:sp>
    </p:spTree>
    <p:extLst>
      <p:ext uri="{BB962C8B-B14F-4D97-AF65-F5344CB8AC3E}">
        <p14:creationId xmlns:p14="http://schemas.microsoft.com/office/powerpoint/2010/main" val="32746938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0" fontAlgn="base" hangingPunct="0">
        <a:spcBef>
          <a:spcPct val="0"/>
        </a:spcBef>
        <a:spcAft>
          <a:spcPct val="0"/>
        </a:spcAft>
        <a:defRPr sz="2500" b="1">
          <a:solidFill>
            <a:schemeClr val="accent1"/>
          </a:solidFill>
          <a:latin typeface="+mj-lt"/>
          <a:ea typeface="+mj-ea"/>
          <a:cs typeface="+mj-cs"/>
        </a:defRPr>
      </a:lvl1pPr>
      <a:lvl2pPr algn="l" rtl="0" eaLnBrk="0" fontAlgn="base" hangingPunct="0">
        <a:spcBef>
          <a:spcPct val="0"/>
        </a:spcBef>
        <a:spcAft>
          <a:spcPct val="0"/>
        </a:spcAft>
        <a:defRPr sz="2500" b="1">
          <a:solidFill>
            <a:schemeClr val="accent1"/>
          </a:solidFill>
          <a:latin typeface="Verdana" pitchFamily="34" charset="0"/>
        </a:defRPr>
      </a:lvl2pPr>
      <a:lvl3pPr algn="l" rtl="0" eaLnBrk="0" fontAlgn="base" hangingPunct="0">
        <a:spcBef>
          <a:spcPct val="0"/>
        </a:spcBef>
        <a:spcAft>
          <a:spcPct val="0"/>
        </a:spcAft>
        <a:defRPr sz="2500" b="1">
          <a:solidFill>
            <a:schemeClr val="accent1"/>
          </a:solidFill>
          <a:latin typeface="Verdana" pitchFamily="34" charset="0"/>
        </a:defRPr>
      </a:lvl3pPr>
      <a:lvl4pPr algn="l" rtl="0" eaLnBrk="0" fontAlgn="base" hangingPunct="0">
        <a:spcBef>
          <a:spcPct val="0"/>
        </a:spcBef>
        <a:spcAft>
          <a:spcPct val="0"/>
        </a:spcAft>
        <a:defRPr sz="2500" b="1">
          <a:solidFill>
            <a:schemeClr val="accent1"/>
          </a:solidFill>
          <a:latin typeface="Verdana" pitchFamily="34" charset="0"/>
        </a:defRPr>
      </a:lvl4pPr>
      <a:lvl5pPr algn="l" rtl="0" eaLnBrk="0" fontAlgn="base" hangingPunct="0">
        <a:spcBef>
          <a:spcPct val="0"/>
        </a:spcBef>
        <a:spcAft>
          <a:spcPct val="0"/>
        </a:spcAft>
        <a:defRPr sz="2500" b="1">
          <a:solidFill>
            <a:schemeClr val="accent1"/>
          </a:solidFill>
          <a:latin typeface="Verdana" pitchFamily="34" charset="0"/>
        </a:defRPr>
      </a:lvl5pPr>
      <a:lvl6pPr marL="457200" algn="l" rtl="0" fontAlgn="base">
        <a:spcBef>
          <a:spcPct val="0"/>
        </a:spcBef>
        <a:spcAft>
          <a:spcPct val="0"/>
        </a:spcAft>
        <a:defRPr sz="2500" b="1">
          <a:solidFill>
            <a:schemeClr val="accent1"/>
          </a:solidFill>
          <a:latin typeface="Verdana" pitchFamily="34" charset="0"/>
        </a:defRPr>
      </a:lvl6pPr>
      <a:lvl7pPr marL="914400" algn="l" rtl="0" fontAlgn="base">
        <a:spcBef>
          <a:spcPct val="0"/>
        </a:spcBef>
        <a:spcAft>
          <a:spcPct val="0"/>
        </a:spcAft>
        <a:defRPr sz="2500" b="1">
          <a:solidFill>
            <a:schemeClr val="accent1"/>
          </a:solidFill>
          <a:latin typeface="Verdana" pitchFamily="34" charset="0"/>
        </a:defRPr>
      </a:lvl7pPr>
      <a:lvl8pPr marL="1371600" algn="l" rtl="0" fontAlgn="base">
        <a:spcBef>
          <a:spcPct val="0"/>
        </a:spcBef>
        <a:spcAft>
          <a:spcPct val="0"/>
        </a:spcAft>
        <a:defRPr sz="2500" b="1">
          <a:solidFill>
            <a:schemeClr val="accent1"/>
          </a:solidFill>
          <a:latin typeface="Verdana" pitchFamily="34" charset="0"/>
        </a:defRPr>
      </a:lvl8pPr>
      <a:lvl9pPr marL="1828800" algn="l" rtl="0" fontAlgn="base">
        <a:spcBef>
          <a:spcPct val="0"/>
        </a:spcBef>
        <a:spcAft>
          <a:spcPct val="0"/>
        </a:spcAft>
        <a:defRPr sz="2500" b="1">
          <a:solidFill>
            <a:schemeClr val="accent1"/>
          </a:solidFill>
          <a:latin typeface="Verdana" pitchFamily="34" charset="0"/>
        </a:defRPr>
      </a:lvl9pPr>
    </p:titleStyle>
    <p:bodyStyle>
      <a:lvl1pPr marL="269875" indent="-269875" algn="l" rtl="0" eaLnBrk="0" fontAlgn="base" hangingPunct="0">
        <a:lnSpc>
          <a:spcPct val="108000"/>
        </a:lnSpc>
        <a:spcBef>
          <a:spcPct val="0"/>
        </a:spcBef>
        <a:spcAft>
          <a:spcPct val="30000"/>
        </a:spcAft>
        <a:buClr>
          <a:schemeClr val="accent2"/>
        </a:buClr>
        <a:buSzPct val="95000"/>
        <a:buChar char="•"/>
        <a:defRPr sz="2000">
          <a:solidFill>
            <a:schemeClr val="accent1"/>
          </a:solidFill>
          <a:latin typeface="+mn-lt"/>
          <a:ea typeface="+mn-ea"/>
          <a:cs typeface="+mn-cs"/>
        </a:defRPr>
      </a:lvl1pPr>
      <a:lvl2pPr marL="471488" indent="-200025" algn="l" rtl="0" eaLnBrk="0" fontAlgn="base" hangingPunct="0">
        <a:lnSpc>
          <a:spcPct val="111000"/>
        </a:lnSpc>
        <a:spcBef>
          <a:spcPct val="0"/>
        </a:spcBef>
        <a:spcAft>
          <a:spcPct val="20000"/>
        </a:spcAft>
        <a:buChar char="•"/>
        <a:defRPr sz="1600">
          <a:solidFill>
            <a:schemeClr val="accent1"/>
          </a:solidFill>
          <a:latin typeface="+mn-lt"/>
        </a:defRPr>
      </a:lvl2pPr>
      <a:lvl3pPr marL="636588" indent="-163513" algn="l" rtl="0" eaLnBrk="0" fontAlgn="base" hangingPunct="0">
        <a:lnSpc>
          <a:spcPct val="108000"/>
        </a:lnSpc>
        <a:spcBef>
          <a:spcPct val="0"/>
        </a:spcBef>
        <a:spcAft>
          <a:spcPct val="0"/>
        </a:spcAft>
        <a:buFont typeface="Verdana" pitchFamily="34" charset="0"/>
        <a:buChar char="-"/>
        <a:defRPr sz="1200">
          <a:solidFill>
            <a:schemeClr val="tx1"/>
          </a:solidFill>
          <a:latin typeface="+mn-lt"/>
        </a:defRPr>
      </a:lvl3pPr>
      <a:lvl4pPr marL="803275" indent="-165100" algn="l" rtl="0" eaLnBrk="0" fontAlgn="base" hangingPunct="0">
        <a:spcBef>
          <a:spcPct val="20000"/>
        </a:spcBef>
        <a:spcAft>
          <a:spcPct val="0"/>
        </a:spcAft>
        <a:buFont typeface="Wingdings" pitchFamily="2" charset="2"/>
        <a:buChar char="Ø"/>
        <a:defRPr sz="1000">
          <a:solidFill>
            <a:schemeClr val="tx1"/>
          </a:solidFill>
          <a:latin typeface="+mn-lt"/>
        </a:defRPr>
      </a:lvl4pPr>
      <a:lvl5pPr marL="969963" indent="-165100" algn="l" rtl="0" eaLnBrk="0" fontAlgn="base" hangingPunct="0">
        <a:spcBef>
          <a:spcPct val="20000"/>
        </a:spcBef>
        <a:spcAft>
          <a:spcPct val="0"/>
        </a:spcAft>
        <a:buFont typeface="Verdana" pitchFamily="34" charset="0"/>
        <a:buChar char="-"/>
        <a:defRPr sz="1000">
          <a:solidFill>
            <a:schemeClr val="tx1"/>
          </a:solidFill>
          <a:latin typeface="+mn-lt"/>
        </a:defRPr>
      </a:lvl5pPr>
      <a:lvl6pPr marL="1427163" indent="-165100" algn="l" rtl="0" fontAlgn="base">
        <a:spcBef>
          <a:spcPct val="20000"/>
        </a:spcBef>
        <a:spcAft>
          <a:spcPct val="0"/>
        </a:spcAft>
        <a:buFont typeface="Verdana" pitchFamily="34" charset="0"/>
        <a:buChar char="-"/>
        <a:defRPr sz="1000">
          <a:solidFill>
            <a:schemeClr val="tx1"/>
          </a:solidFill>
          <a:latin typeface="+mn-lt"/>
        </a:defRPr>
      </a:lvl6pPr>
      <a:lvl7pPr marL="1884363" indent="-165100" algn="l" rtl="0" fontAlgn="base">
        <a:spcBef>
          <a:spcPct val="20000"/>
        </a:spcBef>
        <a:spcAft>
          <a:spcPct val="0"/>
        </a:spcAft>
        <a:buFont typeface="Verdana" pitchFamily="34" charset="0"/>
        <a:buChar char="-"/>
        <a:defRPr sz="1000">
          <a:solidFill>
            <a:schemeClr val="tx1"/>
          </a:solidFill>
          <a:latin typeface="+mn-lt"/>
        </a:defRPr>
      </a:lvl7pPr>
      <a:lvl8pPr marL="2341563" indent="-165100" algn="l" rtl="0" fontAlgn="base">
        <a:spcBef>
          <a:spcPct val="20000"/>
        </a:spcBef>
        <a:spcAft>
          <a:spcPct val="0"/>
        </a:spcAft>
        <a:buFont typeface="Verdana" pitchFamily="34" charset="0"/>
        <a:buChar char="-"/>
        <a:defRPr sz="1000">
          <a:solidFill>
            <a:schemeClr val="tx1"/>
          </a:solidFill>
          <a:latin typeface="+mn-lt"/>
        </a:defRPr>
      </a:lvl8pPr>
      <a:lvl9pPr marL="2798763" indent="-165100" algn="l" rtl="0" fontAlgn="base">
        <a:spcBef>
          <a:spcPct val="20000"/>
        </a:spcBef>
        <a:spcAft>
          <a:spcPct val="0"/>
        </a:spcAft>
        <a:buFont typeface="Verdana" pitchFamily="34" charset="0"/>
        <a:buChar char="-"/>
        <a:defRPr sz="1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6.png"/><Relationship Id="rId7" Type="http://schemas.openxmlformats.org/officeDocument/2006/relationships/image" Target="../media/image23.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jpe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30.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5.jpeg"/></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slideLayout" Target="../slideLayouts/slideLayout19.xml"/><Relationship Id="rId7" Type="http://schemas.openxmlformats.org/officeDocument/2006/relationships/image" Target="../media/image61.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0.jpe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18.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83.png"/><Relationship Id="rId4" Type="http://schemas.openxmlformats.org/officeDocument/2006/relationships/image" Target="../media/image82.jpe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508000" y="1803400"/>
            <a:ext cx="80772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08000" rIns="0" bIns="18000"/>
          <a:lstStyle>
            <a:lvl1pPr algn="l">
              <a:lnSpc>
                <a:spcPct val="83000"/>
              </a:lnSpc>
              <a:defRPr sz="4600" b="1">
                <a:solidFill>
                  <a:schemeClr val="bg1"/>
                </a:solidFill>
                <a:latin typeface="Verdana" pitchFamily="34" charset="0"/>
              </a:defRPr>
            </a:lvl1pPr>
            <a:lvl2pPr algn="l">
              <a:lnSpc>
                <a:spcPct val="83000"/>
              </a:lnSpc>
              <a:defRPr sz="4600" b="1">
                <a:solidFill>
                  <a:schemeClr val="bg1"/>
                </a:solidFill>
                <a:latin typeface="Verdana" pitchFamily="34" charset="0"/>
              </a:defRPr>
            </a:lvl2pPr>
            <a:lvl3pPr algn="l">
              <a:lnSpc>
                <a:spcPct val="83000"/>
              </a:lnSpc>
              <a:defRPr sz="4600" b="1">
                <a:solidFill>
                  <a:schemeClr val="bg1"/>
                </a:solidFill>
                <a:latin typeface="Verdana" pitchFamily="34" charset="0"/>
              </a:defRPr>
            </a:lvl3pPr>
            <a:lvl4pPr algn="l">
              <a:lnSpc>
                <a:spcPct val="83000"/>
              </a:lnSpc>
              <a:defRPr sz="4600" b="1">
                <a:solidFill>
                  <a:schemeClr val="bg1"/>
                </a:solidFill>
                <a:latin typeface="Verdana" pitchFamily="34" charset="0"/>
              </a:defRPr>
            </a:lvl4pPr>
            <a:lvl5pPr algn="l">
              <a:lnSpc>
                <a:spcPct val="83000"/>
              </a:lnSpc>
              <a:defRPr sz="4600" b="1">
                <a:solidFill>
                  <a:schemeClr val="bg1"/>
                </a:solidFill>
                <a:latin typeface="Verdana" pitchFamily="34" charset="0"/>
              </a:defRPr>
            </a:lvl5pPr>
            <a:lvl6pPr marL="457200" fontAlgn="base">
              <a:lnSpc>
                <a:spcPct val="83000"/>
              </a:lnSpc>
              <a:spcBef>
                <a:spcPct val="0"/>
              </a:spcBef>
              <a:spcAft>
                <a:spcPct val="0"/>
              </a:spcAft>
              <a:defRPr sz="4600" b="1">
                <a:solidFill>
                  <a:schemeClr val="bg1"/>
                </a:solidFill>
                <a:latin typeface="Verdana" pitchFamily="34" charset="0"/>
              </a:defRPr>
            </a:lvl6pPr>
            <a:lvl7pPr marL="914400" fontAlgn="base">
              <a:lnSpc>
                <a:spcPct val="83000"/>
              </a:lnSpc>
              <a:spcBef>
                <a:spcPct val="0"/>
              </a:spcBef>
              <a:spcAft>
                <a:spcPct val="0"/>
              </a:spcAft>
              <a:defRPr sz="4600" b="1">
                <a:solidFill>
                  <a:schemeClr val="bg1"/>
                </a:solidFill>
                <a:latin typeface="Verdana" pitchFamily="34" charset="0"/>
              </a:defRPr>
            </a:lvl7pPr>
            <a:lvl8pPr marL="1371600" fontAlgn="base">
              <a:lnSpc>
                <a:spcPct val="83000"/>
              </a:lnSpc>
              <a:spcBef>
                <a:spcPct val="0"/>
              </a:spcBef>
              <a:spcAft>
                <a:spcPct val="0"/>
              </a:spcAft>
              <a:defRPr sz="4600" b="1">
                <a:solidFill>
                  <a:schemeClr val="bg1"/>
                </a:solidFill>
                <a:latin typeface="Verdana" pitchFamily="34" charset="0"/>
              </a:defRPr>
            </a:lvl8pPr>
            <a:lvl9pPr marL="1828800" fontAlgn="base">
              <a:lnSpc>
                <a:spcPct val="83000"/>
              </a:lnSpc>
              <a:spcBef>
                <a:spcPct val="0"/>
              </a:spcBef>
              <a:spcAft>
                <a:spcPct val="0"/>
              </a:spcAft>
              <a:defRPr sz="4600" b="1">
                <a:solidFill>
                  <a:schemeClr val="bg1"/>
                </a:solidFill>
                <a:latin typeface="Verdana" pitchFamily="34" charset="0"/>
              </a:defRPr>
            </a:lvl9pPr>
          </a:lstStyle>
          <a:p>
            <a:pPr fontAlgn="base">
              <a:lnSpc>
                <a:spcPct val="93000"/>
              </a:lnSpc>
              <a:spcBef>
                <a:spcPct val="0"/>
              </a:spcBef>
              <a:spcAft>
                <a:spcPct val="0"/>
              </a:spcAft>
            </a:pPr>
            <a:r>
              <a:rPr lang="en-GB" altLang="fr-FR" sz="5700" dirty="0" smtClean="0">
                <a:solidFill>
                  <a:srgbClr val="FFFFFF"/>
                </a:solidFill>
              </a:rPr>
              <a:t/>
            </a:r>
            <a:br>
              <a:rPr lang="en-GB" altLang="fr-FR" sz="5700" dirty="0" smtClean="0">
                <a:solidFill>
                  <a:srgbClr val="FFFFFF"/>
                </a:solidFill>
              </a:rPr>
            </a:br>
            <a:r>
              <a:rPr lang="en-GB" altLang="fr-FR" sz="5700" dirty="0" smtClean="0">
                <a:solidFill>
                  <a:srgbClr val="FFFFFF"/>
                </a:solidFill>
              </a:rPr>
              <a:t/>
            </a:r>
            <a:br>
              <a:rPr lang="en-GB" altLang="fr-FR" sz="5700" dirty="0" smtClean="0">
                <a:solidFill>
                  <a:srgbClr val="FFFFFF"/>
                </a:solidFill>
              </a:rPr>
            </a:br>
            <a:r>
              <a:rPr lang="en-GB" altLang="fr-FR" sz="5700" dirty="0" smtClean="0">
                <a:solidFill>
                  <a:srgbClr val="FFFFFF"/>
                </a:solidFill>
              </a:rPr>
              <a:t>Somersby </a:t>
            </a:r>
            <a:r>
              <a:rPr lang="en-GB" altLang="fr-FR" sz="5700" smtClean="0">
                <a:solidFill>
                  <a:srgbClr val="FFFFFF"/>
                </a:solidFill>
              </a:rPr>
              <a:t/>
            </a:r>
            <a:br>
              <a:rPr lang="en-GB" altLang="fr-FR" sz="5700" smtClean="0">
                <a:solidFill>
                  <a:srgbClr val="FFFFFF"/>
                </a:solidFill>
              </a:rPr>
            </a:br>
            <a:endParaRPr lang="en-GB" altLang="fr-FR" sz="5700" dirty="0" smtClean="0">
              <a:solidFill>
                <a:srgbClr val="FFFFFF"/>
              </a:solidFill>
            </a:endParaRPr>
          </a:p>
        </p:txBody>
      </p:sp>
    </p:spTree>
    <p:extLst>
      <p:ext uri="{BB962C8B-B14F-4D97-AF65-F5344CB8AC3E}">
        <p14:creationId xmlns:p14="http://schemas.microsoft.com/office/powerpoint/2010/main" val="611000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578" name="Object 2"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107" name="think-cell Slide" r:id="rId4" imgW="6350000" imgH="6350000" progId="">
                  <p:embed/>
                </p:oleObj>
              </mc:Choice>
              <mc:Fallback>
                <p:oleObj name="think-cell Slide" r:id="rId4" imgW="6350000" imgH="6350000" progId="">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082"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l="5453" t="1876" r="8066" b="11110"/>
          <a:stretch/>
        </p:blipFill>
        <p:spPr bwMode="auto">
          <a:xfrm>
            <a:off x="179512" y="1771032"/>
            <a:ext cx="8784866" cy="478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69950" y="344488"/>
            <a:ext cx="6597650" cy="1089025"/>
          </a:xfrm>
        </p:spPr>
        <p:txBody>
          <a:bodyPr/>
          <a:lstStyle/>
          <a:p>
            <a:r>
              <a:rPr lang="nl-NL" dirty="0" err="1" smtClean="0"/>
              <a:t>Somersby</a:t>
            </a:r>
            <a:r>
              <a:rPr lang="nl-NL" dirty="0" smtClean="0"/>
              <a:t> helpt je te genieten van de pleziertjes van het leven …</a:t>
            </a:r>
            <a:endParaRPr lang="nl-NL" dirty="0"/>
          </a:p>
        </p:txBody>
      </p:sp>
    </p:spTree>
    <p:extLst>
      <p:ext uri="{BB962C8B-B14F-4D97-AF65-F5344CB8AC3E}">
        <p14:creationId xmlns:p14="http://schemas.microsoft.com/office/powerpoint/2010/main" val="175007419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5"/>
          <p:cNvSpPr>
            <a:spLocks noGrp="1"/>
          </p:cNvSpPr>
          <p:nvPr>
            <p:ph type="sldNum" sz="quarter" idx="12"/>
          </p:nvPr>
        </p:nvSpPr>
        <p:spPr/>
        <p:txBody>
          <a:bodyPr/>
          <a:lstStyle/>
          <a:p>
            <a:r>
              <a:rPr lang="en-US" altLang="fr-FR">
                <a:solidFill>
                  <a:srgbClr val="00562C"/>
                </a:solidFill>
              </a:rPr>
              <a:t>PAGE </a:t>
            </a:r>
            <a:fld id="{B94B0926-DA22-48C3-B65A-2F511990024B}" type="slidenum">
              <a:rPr lang="en-US" altLang="fr-FR">
                <a:solidFill>
                  <a:srgbClr val="00562C"/>
                </a:solidFill>
              </a:rPr>
              <a:pPr/>
              <a:t>11</a:t>
            </a:fld>
            <a:endParaRPr lang="en-US" altLang="fr-FR">
              <a:solidFill>
                <a:srgbClr val="00562C"/>
              </a:solidFill>
            </a:endParaRPr>
          </a:p>
        </p:txBody>
      </p:sp>
      <p:sp>
        <p:nvSpPr>
          <p:cNvPr id="154626" name="Rectangle 2"/>
          <p:cNvSpPr>
            <a:spLocks noGrp="1" noChangeArrowheads="1"/>
          </p:cNvSpPr>
          <p:nvPr>
            <p:ph type="title"/>
          </p:nvPr>
        </p:nvSpPr>
        <p:spPr/>
        <p:txBody>
          <a:bodyPr/>
          <a:lstStyle/>
          <a:p>
            <a:r>
              <a:rPr lang="en-US" altLang="fr-FR" dirty="0" err="1"/>
              <a:t>Waar</a:t>
            </a:r>
            <a:r>
              <a:rPr lang="en-US" altLang="fr-FR" dirty="0"/>
              <a:t> </a:t>
            </a:r>
            <a:r>
              <a:rPr lang="en-US" altLang="fr-FR" dirty="0" err="1"/>
              <a:t>drinkt</a:t>
            </a:r>
            <a:r>
              <a:rPr lang="en-US" altLang="fr-FR" dirty="0"/>
              <a:t> men Somersby</a:t>
            </a:r>
            <a:r>
              <a:rPr lang="en-US" altLang="fr-FR" dirty="0" smtClean="0"/>
              <a:t>?</a:t>
            </a:r>
            <a:br>
              <a:rPr lang="en-US" altLang="fr-FR" dirty="0" smtClean="0"/>
            </a:br>
            <a:endParaRPr lang="en-US" altLang="fr-FR" dirty="0"/>
          </a:p>
        </p:txBody>
      </p:sp>
      <p:sp>
        <p:nvSpPr>
          <p:cNvPr id="154627" name="Rectangle 3"/>
          <p:cNvSpPr>
            <a:spLocks noChangeArrowheads="1"/>
          </p:cNvSpPr>
          <p:nvPr/>
        </p:nvSpPr>
        <p:spPr bwMode="auto">
          <a:xfrm>
            <a:off x="383974" y="1708987"/>
            <a:ext cx="3527101" cy="453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pitchFamily="34" charset="0"/>
              </a:defRPr>
            </a:lvl1pPr>
            <a:lvl2pPr marL="1344613" algn="l">
              <a:defRPr>
                <a:solidFill>
                  <a:schemeClr val="tx1"/>
                </a:solidFill>
                <a:latin typeface="Arial" pitchFamily="34" charset="0"/>
              </a:defRPr>
            </a:lvl2pPr>
            <a:lvl3pPr marL="1524000" algn="l">
              <a:defRPr>
                <a:solidFill>
                  <a:schemeClr val="tx1"/>
                </a:solidFill>
                <a:latin typeface="Arial" pitchFamily="34" charset="0"/>
              </a:defRPr>
            </a:lvl3pPr>
            <a:lvl4pPr marL="1703388" algn="l">
              <a:defRPr>
                <a:solidFill>
                  <a:schemeClr val="tx1"/>
                </a:solidFill>
                <a:latin typeface="Arial" pitchFamily="34" charset="0"/>
              </a:defRPr>
            </a:lvl4pPr>
            <a:lvl5pPr marL="1882775" algn="l">
              <a:defRPr>
                <a:solidFill>
                  <a:schemeClr val="tx1"/>
                </a:solidFill>
                <a:latin typeface="Arial" pitchFamily="34" charset="0"/>
              </a:defRPr>
            </a:lvl5pPr>
            <a:lvl6pPr marL="2339975" fontAlgn="base">
              <a:spcBef>
                <a:spcPct val="0"/>
              </a:spcBef>
              <a:spcAft>
                <a:spcPct val="0"/>
              </a:spcAft>
              <a:defRPr>
                <a:solidFill>
                  <a:schemeClr val="tx1"/>
                </a:solidFill>
                <a:latin typeface="Arial" pitchFamily="34" charset="0"/>
              </a:defRPr>
            </a:lvl6pPr>
            <a:lvl7pPr marL="2797175" fontAlgn="base">
              <a:spcBef>
                <a:spcPct val="0"/>
              </a:spcBef>
              <a:spcAft>
                <a:spcPct val="0"/>
              </a:spcAft>
              <a:defRPr>
                <a:solidFill>
                  <a:schemeClr val="tx1"/>
                </a:solidFill>
                <a:latin typeface="Arial" pitchFamily="34" charset="0"/>
              </a:defRPr>
            </a:lvl7pPr>
            <a:lvl8pPr marL="3254375" fontAlgn="base">
              <a:spcBef>
                <a:spcPct val="0"/>
              </a:spcBef>
              <a:spcAft>
                <a:spcPct val="0"/>
              </a:spcAft>
              <a:defRPr>
                <a:solidFill>
                  <a:schemeClr val="tx1"/>
                </a:solidFill>
                <a:latin typeface="Arial" pitchFamily="34" charset="0"/>
              </a:defRPr>
            </a:lvl8pPr>
            <a:lvl9pPr marL="3711575" fontAlgn="base">
              <a:spcBef>
                <a:spcPct val="0"/>
              </a:spcBef>
              <a:spcAft>
                <a:spcPct val="0"/>
              </a:spcAft>
              <a:defRPr>
                <a:solidFill>
                  <a:schemeClr val="tx1"/>
                </a:solidFill>
                <a:latin typeface="Arial" pitchFamily="34" charset="0"/>
              </a:defRPr>
            </a:lvl9pPr>
          </a:lstStyle>
          <a:p>
            <a:pPr fontAlgn="base">
              <a:lnSpc>
                <a:spcPct val="150000"/>
              </a:lnSpc>
              <a:spcBef>
                <a:spcPct val="0"/>
              </a:spcBef>
              <a:spcAft>
                <a:spcPct val="0"/>
              </a:spcAft>
            </a:pPr>
            <a:r>
              <a:rPr lang="fr-BE" altLang="fr-FR" b="1" dirty="0" err="1" smtClean="0">
                <a:solidFill>
                  <a:srgbClr val="218A00"/>
                </a:solidFill>
                <a:effectLst>
                  <a:outerShdw blurRad="38100" dist="38100" dir="2700000" algn="tl">
                    <a:srgbClr val="C0C0C0"/>
                  </a:outerShdw>
                </a:effectLst>
                <a:latin typeface="Somersby header 2015" panose="00000500000000000000" pitchFamily="2" charset="0"/>
              </a:rPr>
              <a:t>Outlets</a:t>
            </a:r>
            <a:r>
              <a:rPr lang="fr-BE" altLang="fr-FR" b="1" dirty="0" smtClean="0">
                <a:solidFill>
                  <a:srgbClr val="218A00"/>
                </a:solidFill>
                <a:effectLst>
                  <a:outerShdw blurRad="38100" dist="38100" dir="2700000" algn="tl">
                    <a:srgbClr val="C0C0C0"/>
                  </a:outerShdw>
                </a:effectLst>
                <a:latin typeface="Somersby header 2015" panose="00000500000000000000" pitchFamily="2" charset="0"/>
              </a:rPr>
              <a:t> - </a:t>
            </a:r>
            <a:r>
              <a:rPr lang="fr-BE" altLang="fr-FR" b="1" dirty="0" err="1" smtClean="0">
                <a:solidFill>
                  <a:srgbClr val="218A00"/>
                </a:solidFill>
                <a:effectLst>
                  <a:outerShdw blurRad="38100" dist="38100" dir="2700000" algn="tl">
                    <a:srgbClr val="C0C0C0"/>
                  </a:outerShdw>
                </a:effectLst>
                <a:latin typeface="Somersby header 2015" panose="00000500000000000000" pitchFamily="2" charset="0"/>
              </a:rPr>
              <a:t>tmp</a:t>
            </a:r>
            <a:endParaRPr lang="en-US" altLang="fr-FR" sz="900" dirty="0" smtClean="0">
              <a:solidFill>
                <a:srgbClr val="218A00"/>
              </a:solidFill>
            </a:endParaRPr>
          </a:p>
          <a:p>
            <a:pPr marL="266700" indent="-266700" fontAlgn="base">
              <a:lnSpc>
                <a:spcPct val="150000"/>
              </a:lnSpc>
              <a:spcBef>
                <a:spcPct val="0"/>
              </a:spcBef>
              <a:spcAft>
                <a:spcPct val="0"/>
              </a:spcAft>
              <a:buBlip>
                <a:blip r:embed="rId2"/>
              </a:buBlip>
            </a:pPr>
            <a:r>
              <a:rPr lang="en-US" altLang="fr-FR" sz="1200" dirty="0" err="1" smtClean="0">
                <a:solidFill>
                  <a:srgbClr val="000000"/>
                </a:solidFill>
                <a:latin typeface="+mj-lt"/>
              </a:rPr>
              <a:t>Studentenbars</a:t>
            </a:r>
            <a:r>
              <a:rPr lang="en-US" altLang="fr-FR" sz="1200" dirty="0" smtClean="0">
                <a:solidFill>
                  <a:srgbClr val="000000"/>
                </a:solidFill>
                <a:latin typeface="+mj-lt"/>
              </a:rPr>
              <a:t> of trendy </a:t>
            </a:r>
            <a:r>
              <a:rPr lang="en-US" altLang="fr-FR" sz="1200" dirty="0" err="1" smtClean="0">
                <a:solidFill>
                  <a:srgbClr val="000000"/>
                </a:solidFill>
                <a:latin typeface="+mj-lt"/>
              </a:rPr>
              <a:t>buurtcafés</a:t>
            </a:r>
            <a:r>
              <a:rPr lang="en-US" altLang="fr-FR" sz="1200" dirty="0" smtClean="0">
                <a:solidFill>
                  <a:srgbClr val="000000"/>
                </a:solidFill>
                <a:latin typeface="+mj-lt"/>
              </a:rPr>
              <a:t> </a:t>
            </a:r>
          </a:p>
          <a:p>
            <a:pPr marL="266700" indent="-266700" fontAlgn="base">
              <a:lnSpc>
                <a:spcPct val="150000"/>
              </a:lnSpc>
              <a:spcBef>
                <a:spcPct val="0"/>
              </a:spcBef>
              <a:spcAft>
                <a:spcPct val="0"/>
              </a:spcAft>
              <a:buBlip>
                <a:blip r:embed="rId2"/>
              </a:buBlip>
            </a:pPr>
            <a:r>
              <a:rPr lang="fr-BE" altLang="fr-FR" sz="1200" dirty="0" err="1" smtClean="0">
                <a:solidFill>
                  <a:srgbClr val="000000"/>
                </a:solidFill>
                <a:latin typeface="+mj-lt"/>
              </a:rPr>
              <a:t>Alternatieve</a:t>
            </a:r>
            <a:r>
              <a:rPr lang="fr-BE" altLang="fr-FR" sz="1200" dirty="0" smtClean="0">
                <a:solidFill>
                  <a:srgbClr val="000000"/>
                </a:solidFill>
                <a:latin typeface="+mj-lt"/>
              </a:rPr>
              <a:t> bars</a:t>
            </a:r>
          </a:p>
          <a:p>
            <a:pPr marL="266700" indent="-266700" fontAlgn="base">
              <a:lnSpc>
                <a:spcPct val="150000"/>
              </a:lnSpc>
              <a:spcBef>
                <a:spcPct val="0"/>
              </a:spcBef>
              <a:spcAft>
                <a:spcPct val="0"/>
              </a:spcAft>
              <a:buBlip>
                <a:blip r:embed="rId2"/>
              </a:buBlip>
            </a:pPr>
            <a:r>
              <a:rPr lang="fr-BE" altLang="fr-FR" sz="1200" dirty="0" smtClean="0">
                <a:solidFill>
                  <a:srgbClr val="000000"/>
                </a:solidFill>
                <a:latin typeface="+mj-lt"/>
              </a:rPr>
              <a:t>Cafés met </a:t>
            </a:r>
            <a:r>
              <a:rPr lang="fr-BE" altLang="fr-FR" sz="1200" dirty="0" err="1" smtClean="0">
                <a:solidFill>
                  <a:srgbClr val="000000"/>
                </a:solidFill>
                <a:latin typeface="+mj-lt"/>
              </a:rPr>
              <a:t>leuk</a:t>
            </a:r>
            <a:r>
              <a:rPr lang="fr-BE" altLang="fr-FR" sz="1200" dirty="0" smtClean="0">
                <a:solidFill>
                  <a:srgbClr val="000000"/>
                </a:solidFill>
                <a:latin typeface="+mj-lt"/>
              </a:rPr>
              <a:t> terras</a:t>
            </a:r>
          </a:p>
          <a:p>
            <a:pPr marL="266700" indent="-266700" fontAlgn="base">
              <a:lnSpc>
                <a:spcPct val="150000"/>
              </a:lnSpc>
              <a:spcBef>
                <a:spcPct val="0"/>
              </a:spcBef>
              <a:spcAft>
                <a:spcPct val="0"/>
              </a:spcAft>
              <a:buBlip>
                <a:blip r:embed="rId2"/>
              </a:buBlip>
            </a:pPr>
            <a:r>
              <a:rPr lang="fr-BE" altLang="fr-FR" sz="1200" dirty="0" err="1" smtClean="0">
                <a:solidFill>
                  <a:srgbClr val="000000"/>
                </a:solidFill>
                <a:latin typeface="+mj-lt"/>
              </a:rPr>
              <a:t>Beachbar</a:t>
            </a:r>
            <a:r>
              <a:rPr lang="fr-BE" altLang="fr-FR" sz="1200" dirty="0" smtClean="0">
                <a:solidFill>
                  <a:srgbClr val="000000"/>
                </a:solidFill>
                <a:latin typeface="+mj-lt"/>
              </a:rPr>
              <a:t> / </a:t>
            </a:r>
            <a:r>
              <a:rPr lang="fr-BE" altLang="fr-FR" sz="1200" dirty="0" err="1" smtClean="0">
                <a:solidFill>
                  <a:srgbClr val="000000"/>
                </a:solidFill>
                <a:latin typeface="+mj-lt"/>
              </a:rPr>
              <a:t>surfclub</a:t>
            </a:r>
            <a:endParaRPr lang="fr-BE" altLang="fr-FR" sz="1200" dirty="0" smtClean="0">
              <a:solidFill>
                <a:srgbClr val="000000"/>
              </a:solidFill>
              <a:latin typeface="+mj-lt"/>
            </a:endParaRPr>
          </a:p>
          <a:p>
            <a:pPr marL="266700" indent="-266700" fontAlgn="base">
              <a:lnSpc>
                <a:spcPct val="150000"/>
              </a:lnSpc>
              <a:spcBef>
                <a:spcPct val="0"/>
              </a:spcBef>
              <a:spcAft>
                <a:spcPct val="0"/>
              </a:spcAft>
              <a:buBlip>
                <a:blip r:embed="rId2"/>
              </a:buBlip>
            </a:pPr>
            <a:r>
              <a:rPr lang="fr-BE" altLang="fr-FR" sz="1200" dirty="0" err="1" smtClean="0">
                <a:solidFill>
                  <a:srgbClr val="000000"/>
                </a:solidFill>
                <a:latin typeface="+mj-lt"/>
              </a:rPr>
              <a:t>Sportbar</a:t>
            </a:r>
            <a:r>
              <a:rPr lang="fr-BE" altLang="fr-FR" sz="1200" dirty="0" smtClean="0">
                <a:solidFill>
                  <a:srgbClr val="000000"/>
                </a:solidFill>
                <a:latin typeface="+mj-lt"/>
              </a:rPr>
              <a:t> (</a:t>
            </a:r>
            <a:r>
              <a:rPr lang="fr-BE" altLang="fr-FR" sz="1200" dirty="0" err="1" smtClean="0">
                <a:solidFill>
                  <a:srgbClr val="000000"/>
                </a:solidFill>
                <a:latin typeface="+mj-lt"/>
              </a:rPr>
              <a:t>fe</a:t>
            </a:r>
            <a:r>
              <a:rPr lang="fr-BE" altLang="fr-FR" sz="1200" dirty="0" smtClean="0">
                <a:solidFill>
                  <a:srgbClr val="000000"/>
                </a:solidFill>
                <a:latin typeface="+mj-lt"/>
              </a:rPr>
              <a:t>. Hockey club / bowling)</a:t>
            </a:r>
            <a:endParaRPr lang="fr-BE" altLang="fr-FR" sz="700" dirty="0" smtClean="0">
              <a:solidFill>
                <a:srgbClr val="000000"/>
              </a:solidFill>
            </a:endParaRPr>
          </a:p>
          <a:p>
            <a:pPr fontAlgn="base">
              <a:lnSpc>
                <a:spcPct val="150000"/>
              </a:lnSpc>
              <a:spcBef>
                <a:spcPct val="0"/>
              </a:spcBef>
              <a:spcAft>
                <a:spcPct val="0"/>
              </a:spcAft>
            </a:pPr>
            <a:endParaRPr lang="fr-BE" altLang="fr-FR" sz="1000" b="1" dirty="0" smtClean="0">
              <a:solidFill>
                <a:srgbClr val="218A00"/>
              </a:solidFill>
              <a:effectLst>
                <a:outerShdw blurRad="38100" dist="38100" dir="2700000" algn="tl">
                  <a:srgbClr val="C0C0C0"/>
                </a:outerShdw>
              </a:effectLst>
              <a:latin typeface="Somersby header 2015" panose="00000500000000000000" pitchFamily="2" charset="0"/>
            </a:endParaRPr>
          </a:p>
          <a:p>
            <a:pPr fontAlgn="base">
              <a:lnSpc>
                <a:spcPct val="150000"/>
              </a:lnSpc>
              <a:spcBef>
                <a:spcPct val="0"/>
              </a:spcBef>
              <a:spcAft>
                <a:spcPct val="0"/>
              </a:spcAft>
            </a:pPr>
            <a:r>
              <a:rPr lang="fr-BE" altLang="fr-FR" b="1" dirty="0" smtClean="0">
                <a:solidFill>
                  <a:srgbClr val="218A00"/>
                </a:solidFill>
                <a:effectLst>
                  <a:outerShdw blurRad="38100" dist="38100" dir="2700000" algn="tl">
                    <a:srgbClr val="C0C0C0"/>
                  </a:outerShdw>
                </a:effectLst>
                <a:latin typeface="Somersby header 2015" panose="00000500000000000000" pitchFamily="2" charset="0"/>
              </a:rPr>
              <a:t>Events</a:t>
            </a:r>
            <a:endParaRPr lang="fr-BE" altLang="fr-FR" sz="900" dirty="0" smtClean="0">
              <a:solidFill>
                <a:srgbClr val="218A00"/>
              </a:solidFill>
              <a:effectLst>
                <a:outerShdw blurRad="38100" dist="38100" dir="2700000" algn="tl">
                  <a:srgbClr val="C0C0C0"/>
                </a:outerShdw>
              </a:effectLst>
            </a:endParaRPr>
          </a:p>
          <a:p>
            <a:pPr marL="266700" indent="-266700" fontAlgn="base">
              <a:lnSpc>
                <a:spcPct val="150000"/>
              </a:lnSpc>
              <a:spcBef>
                <a:spcPct val="0"/>
              </a:spcBef>
              <a:spcAft>
                <a:spcPct val="0"/>
              </a:spcAft>
              <a:buBlip>
                <a:blip r:embed="rId2"/>
              </a:buBlip>
            </a:pPr>
            <a:r>
              <a:rPr lang="fr-BE" altLang="fr-FR" sz="1200" dirty="0" smtClean="0">
                <a:solidFill>
                  <a:srgbClr val="000000"/>
                </a:solidFill>
                <a:latin typeface="+mj-lt"/>
              </a:rPr>
              <a:t>PICNIC / APERO </a:t>
            </a:r>
            <a:r>
              <a:rPr lang="fr-BE" altLang="fr-FR" sz="1200" dirty="0" err="1" smtClean="0">
                <a:solidFill>
                  <a:srgbClr val="000000"/>
                </a:solidFill>
                <a:latin typeface="+mj-lt"/>
              </a:rPr>
              <a:t>events</a:t>
            </a:r>
            <a:endParaRPr lang="fr-BE" altLang="fr-FR" sz="1200" dirty="0" smtClean="0">
              <a:solidFill>
                <a:srgbClr val="000000"/>
              </a:solidFill>
              <a:latin typeface="+mj-lt"/>
            </a:endParaRPr>
          </a:p>
          <a:p>
            <a:pPr marL="266700" indent="-266700" fontAlgn="base">
              <a:lnSpc>
                <a:spcPct val="150000"/>
              </a:lnSpc>
              <a:spcBef>
                <a:spcPct val="0"/>
              </a:spcBef>
              <a:spcAft>
                <a:spcPct val="0"/>
              </a:spcAft>
              <a:buBlip>
                <a:blip r:embed="rId2"/>
              </a:buBlip>
            </a:pPr>
            <a:r>
              <a:rPr lang="fr-BE" altLang="fr-FR" sz="1200" dirty="0" err="1" smtClean="0">
                <a:solidFill>
                  <a:srgbClr val="000000"/>
                </a:solidFill>
                <a:latin typeface="+mj-lt"/>
              </a:rPr>
              <a:t>Student</a:t>
            </a:r>
            <a:r>
              <a:rPr lang="fr-BE" altLang="fr-FR" sz="1200" dirty="0" smtClean="0">
                <a:solidFill>
                  <a:srgbClr val="000000"/>
                </a:solidFill>
                <a:latin typeface="+mj-lt"/>
              </a:rPr>
              <a:t> </a:t>
            </a:r>
            <a:r>
              <a:rPr lang="fr-BE" altLang="fr-FR" sz="1200" dirty="0" err="1" smtClean="0">
                <a:solidFill>
                  <a:srgbClr val="000000"/>
                </a:solidFill>
                <a:latin typeface="+mj-lt"/>
              </a:rPr>
              <a:t>events</a:t>
            </a:r>
            <a:endParaRPr lang="fr-BE" altLang="fr-FR" sz="1200" dirty="0" smtClean="0">
              <a:solidFill>
                <a:srgbClr val="000000"/>
              </a:solidFill>
              <a:latin typeface="+mj-lt"/>
            </a:endParaRPr>
          </a:p>
          <a:p>
            <a:pPr marL="266700" indent="-266700" fontAlgn="base">
              <a:lnSpc>
                <a:spcPct val="150000"/>
              </a:lnSpc>
              <a:spcBef>
                <a:spcPct val="0"/>
              </a:spcBef>
              <a:spcAft>
                <a:spcPct val="0"/>
              </a:spcAft>
              <a:buBlip>
                <a:blip r:embed="rId2"/>
              </a:buBlip>
            </a:pPr>
            <a:r>
              <a:rPr lang="fr-BE" altLang="fr-FR" sz="1200" dirty="0" smtClean="0">
                <a:solidFill>
                  <a:srgbClr val="000000"/>
                </a:solidFill>
                <a:latin typeface="+mj-lt"/>
              </a:rPr>
              <a:t>Festivals</a:t>
            </a:r>
            <a:endParaRPr lang="fr-BE" altLang="fr-FR" sz="700" dirty="0" smtClean="0">
              <a:solidFill>
                <a:srgbClr val="000000"/>
              </a:solidFill>
            </a:endParaRPr>
          </a:p>
          <a:p>
            <a:pPr fontAlgn="base">
              <a:lnSpc>
                <a:spcPct val="150000"/>
              </a:lnSpc>
              <a:spcBef>
                <a:spcPct val="0"/>
              </a:spcBef>
              <a:spcAft>
                <a:spcPct val="0"/>
              </a:spcAft>
            </a:pPr>
            <a:endParaRPr lang="fr-BE" altLang="fr-FR" sz="1000" b="1" dirty="0" smtClean="0">
              <a:solidFill>
                <a:srgbClr val="218A00"/>
              </a:solidFill>
              <a:effectLst>
                <a:outerShdw blurRad="38100" dist="38100" dir="2700000" algn="tl">
                  <a:srgbClr val="C0C0C0"/>
                </a:outerShdw>
              </a:effectLst>
              <a:latin typeface="Somersby header 2015" panose="00000500000000000000" pitchFamily="2" charset="0"/>
            </a:endParaRPr>
          </a:p>
          <a:p>
            <a:pPr fontAlgn="base">
              <a:lnSpc>
                <a:spcPct val="150000"/>
              </a:lnSpc>
              <a:spcBef>
                <a:spcPct val="0"/>
              </a:spcBef>
              <a:spcAft>
                <a:spcPct val="0"/>
              </a:spcAft>
            </a:pPr>
            <a:r>
              <a:rPr lang="fr-BE" altLang="fr-FR" b="1" dirty="0" smtClean="0">
                <a:solidFill>
                  <a:srgbClr val="218A00"/>
                </a:solidFill>
                <a:effectLst>
                  <a:outerShdw blurRad="38100" dist="38100" dir="2700000" algn="tl">
                    <a:srgbClr val="C0C0C0"/>
                  </a:outerShdw>
                </a:effectLst>
                <a:latin typeface="Somersby header 2015" panose="00000500000000000000" pitchFamily="2" charset="0"/>
              </a:rPr>
              <a:t>@ Home</a:t>
            </a:r>
            <a:endParaRPr lang="en-US" altLang="fr-FR" sz="900" dirty="0" smtClean="0">
              <a:solidFill>
                <a:srgbClr val="218A00"/>
              </a:solidFill>
              <a:effectLst>
                <a:outerShdw blurRad="38100" dist="38100" dir="2700000" algn="tl">
                  <a:srgbClr val="C0C0C0"/>
                </a:outerShdw>
              </a:effectLst>
            </a:endParaRPr>
          </a:p>
          <a:p>
            <a:pPr marL="266700" indent="-266700" fontAlgn="base">
              <a:lnSpc>
                <a:spcPct val="150000"/>
              </a:lnSpc>
              <a:spcBef>
                <a:spcPct val="0"/>
              </a:spcBef>
              <a:spcAft>
                <a:spcPct val="0"/>
              </a:spcAft>
              <a:buBlip>
                <a:blip r:embed="rId2"/>
              </a:buBlip>
            </a:pPr>
            <a:r>
              <a:rPr lang="fr-BE" altLang="fr-FR" sz="1200" dirty="0" smtClean="0">
                <a:solidFill>
                  <a:srgbClr val="000000"/>
                </a:solidFill>
                <a:latin typeface="+mj-lt"/>
              </a:rPr>
              <a:t>Relax </a:t>
            </a:r>
            <a:r>
              <a:rPr lang="fr-BE" altLang="fr-FR" sz="1200" dirty="0" err="1" smtClean="0">
                <a:solidFill>
                  <a:srgbClr val="000000"/>
                </a:solidFill>
                <a:latin typeface="+mj-lt"/>
              </a:rPr>
              <a:t>momenten</a:t>
            </a:r>
            <a:r>
              <a:rPr lang="fr-BE" altLang="fr-FR" sz="1200" dirty="0" smtClean="0">
                <a:solidFill>
                  <a:srgbClr val="000000"/>
                </a:solidFill>
                <a:latin typeface="+mj-lt"/>
              </a:rPr>
              <a:t> </a:t>
            </a:r>
            <a:r>
              <a:rPr lang="fr-BE" altLang="fr-FR" sz="1200" dirty="0" err="1" smtClean="0">
                <a:solidFill>
                  <a:srgbClr val="000000"/>
                </a:solidFill>
                <a:latin typeface="+mj-lt"/>
              </a:rPr>
              <a:t>thuis</a:t>
            </a:r>
            <a:endParaRPr lang="fr-BE" altLang="fr-FR" sz="1200" dirty="0" smtClean="0">
              <a:solidFill>
                <a:srgbClr val="000000"/>
              </a:solidFill>
              <a:latin typeface="+mj-lt"/>
            </a:endParaRPr>
          </a:p>
          <a:p>
            <a:pPr marL="266700" indent="-266700" fontAlgn="base">
              <a:lnSpc>
                <a:spcPct val="150000"/>
              </a:lnSpc>
              <a:spcBef>
                <a:spcPct val="0"/>
              </a:spcBef>
              <a:spcAft>
                <a:spcPct val="0"/>
              </a:spcAft>
              <a:buBlip>
                <a:blip r:embed="rId2"/>
              </a:buBlip>
            </a:pPr>
            <a:r>
              <a:rPr lang="fr-BE" altLang="fr-FR" sz="1200" dirty="0" err="1" smtClean="0">
                <a:solidFill>
                  <a:srgbClr val="000000"/>
                </a:solidFill>
                <a:latin typeface="+mj-lt"/>
              </a:rPr>
              <a:t>Homeparties</a:t>
            </a:r>
            <a:r>
              <a:rPr lang="fr-BE" altLang="fr-FR" sz="1200" dirty="0" smtClean="0">
                <a:solidFill>
                  <a:srgbClr val="000000"/>
                </a:solidFill>
                <a:latin typeface="+mj-lt"/>
              </a:rPr>
              <a:t>, </a:t>
            </a:r>
            <a:r>
              <a:rPr lang="fr-BE" altLang="fr-FR" sz="1200" dirty="0" err="1" smtClean="0">
                <a:solidFill>
                  <a:srgbClr val="000000"/>
                </a:solidFill>
                <a:latin typeface="+mj-lt"/>
              </a:rPr>
              <a:t>tuinfeestjes</a:t>
            </a:r>
            <a:r>
              <a:rPr lang="fr-BE" altLang="fr-FR" sz="1200" dirty="0" smtClean="0">
                <a:solidFill>
                  <a:srgbClr val="000000"/>
                </a:solidFill>
                <a:latin typeface="+mj-lt"/>
              </a:rPr>
              <a:t>, </a:t>
            </a:r>
            <a:r>
              <a:rPr lang="fr-BE" altLang="fr-FR" sz="1200" dirty="0" err="1" smtClean="0">
                <a:solidFill>
                  <a:srgbClr val="000000"/>
                </a:solidFill>
                <a:latin typeface="+mj-lt"/>
              </a:rPr>
              <a:t>apero</a:t>
            </a:r>
            <a:r>
              <a:rPr lang="fr-BE" altLang="fr-FR" sz="1200" dirty="0" smtClean="0">
                <a:solidFill>
                  <a:srgbClr val="000000"/>
                </a:solidFill>
                <a:latin typeface="+mj-lt"/>
              </a:rPr>
              <a:t> </a:t>
            </a:r>
            <a:endParaRPr lang="en-US" altLang="fr-FR" sz="700" dirty="0" smtClean="0">
              <a:solidFill>
                <a:srgbClr val="000000"/>
              </a:solidFill>
            </a:endParaRPr>
          </a:p>
        </p:txBody>
      </p:sp>
      <p:pic>
        <p:nvPicPr>
          <p:cNvPr id="154628" name="Picture 53"/>
          <p:cNvPicPr>
            <a:picLocks noChangeAspect="1" noChangeArrowheads="1"/>
          </p:cNvPicPr>
          <p:nvPr/>
        </p:nvPicPr>
        <p:blipFill>
          <a:blip r:embed="rId3">
            <a:extLst>
              <a:ext uri="{28A0092B-C50C-407E-A947-70E740481C1C}">
                <a14:useLocalDpi xmlns:a14="http://schemas.microsoft.com/office/drawing/2010/main" val="0"/>
              </a:ext>
            </a:extLst>
          </a:blip>
          <a:srcRect l="14999" t="39844" r="47501" b="36719"/>
          <a:stretch>
            <a:fillRect/>
          </a:stretch>
        </p:blipFill>
        <p:spPr bwMode="auto">
          <a:xfrm>
            <a:off x="6249616" y="4941168"/>
            <a:ext cx="2701560" cy="1350779"/>
          </a:xfrm>
          <a:prstGeom prst="rect">
            <a:avLst/>
          </a:prstGeom>
          <a:noFill/>
          <a:ln w="2857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637"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170"/>
          <a:stretch/>
        </p:blipFill>
        <p:spPr bwMode="auto">
          <a:xfrm>
            <a:off x="6206752" y="1705675"/>
            <a:ext cx="2722992" cy="1454424"/>
          </a:xfrm>
          <a:prstGeom prst="rect">
            <a:avLst/>
          </a:prstGeom>
          <a:noFill/>
          <a:ln w="28575" algn="ctr">
            <a:noFill/>
            <a:miter lim="800000"/>
            <a:headEnd/>
            <a:tailEnd/>
          </a:ln>
          <a:extLst>
            <a:ext uri="{909E8E84-426E-40DD-AFC4-6F175D3DCCD1}">
              <a14:hiddenFill xmlns:a14="http://schemas.microsoft.com/office/drawing/2010/main">
                <a:solidFill>
                  <a:srgbClr val="FFFFFF"/>
                </a:solidFill>
              </a14:hiddenFill>
            </a:ext>
          </a:extLst>
        </p:spPr>
      </p:pic>
      <p:pic>
        <p:nvPicPr>
          <p:cNvPr id="154638" name="Picture 14" descr="2757%5b1%5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3290713"/>
            <a:ext cx="2722992" cy="1532049"/>
          </a:xfrm>
          <a:prstGeom prst="rect">
            <a:avLst/>
          </a:prstGeom>
          <a:noFill/>
          <a:ln w="2857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639" name="Picture 15" descr="4683422442_76fdee99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1075" y="1708987"/>
            <a:ext cx="2217738" cy="1476375"/>
          </a:xfrm>
          <a:prstGeom prst="rect">
            <a:avLst/>
          </a:prstGeom>
          <a:noFill/>
          <a:ln w="2857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640" name="Picture 16" descr="blonde-cat-friends-party-rings-Favi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1075" y="4815572"/>
            <a:ext cx="2217738" cy="1476375"/>
          </a:xfrm>
          <a:prstGeom prst="rect">
            <a:avLst/>
          </a:prstGeom>
          <a:noFill/>
          <a:ln w="2857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641" name="Picture 17" descr="Group-of-friends-having-a-0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1075" y="3334511"/>
            <a:ext cx="2217738" cy="1331913"/>
          </a:xfrm>
          <a:prstGeom prst="rect">
            <a:avLst/>
          </a:prstGeom>
          <a:noFill/>
          <a:ln w="28575"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48201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950" y="344488"/>
            <a:ext cx="6369050" cy="1089025"/>
          </a:xfrm>
        </p:spPr>
        <p:txBody>
          <a:bodyPr/>
          <a:lstStyle/>
          <a:p>
            <a:r>
              <a:rPr lang="nl-NL" dirty="0" err="1" smtClean="0"/>
              <a:t>Somersby</a:t>
            </a:r>
            <a:r>
              <a:rPr lang="nl-NL" dirty="0" smtClean="0"/>
              <a:t> op festivals: het perfecte drankje, zon, muziek en plezier met vrienden!</a:t>
            </a:r>
            <a:endParaRPr lang="nl-NL" dirty="0"/>
          </a:p>
        </p:txBody>
      </p:sp>
      <p:sp>
        <p:nvSpPr>
          <p:cNvPr id="4" name="Slide Number Placeholder 3"/>
          <p:cNvSpPr>
            <a:spLocks noGrp="1"/>
          </p:cNvSpPr>
          <p:nvPr>
            <p:ph type="sldNum" sz="quarter" idx="12"/>
          </p:nvPr>
        </p:nvSpPr>
        <p:spPr/>
        <p:txBody>
          <a:bodyPr/>
          <a:lstStyle/>
          <a:p>
            <a:r>
              <a:rPr lang="en-US" altLang="fr-FR" smtClean="0">
                <a:solidFill>
                  <a:srgbClr val="00562C"/>
                </a:solidFill>
              </a:rPr>
              <a:t>PAGE </a:t>
            </a:r>
            <a:fld id="{91F17962-FECA-4A86-A4CC-F094D2FAD231}" type="slidenum">
              <a:rPr lang="en-US" altLang="fr-FR" smtClean="0">
                <a:solidFill>
                  <a:srgbClr val="00562C"/>
                </a:solidFill>
              </a:rPr>
              <a:pPr/>
              <a:t>12</a:t>
            </a:fld>
            <a:endParaRPr lang="en-US" altLang="fr-FR">
              <a:solidFill>
                <a:srgbClr val="00562C"/>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484698"/>
            <a:ext cx="2215177" cy="166138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1200" t="33426" r="28914" b="12855"/>
          <a:stretch/>
        </p:blipFill>
        <p:spPr>
          <a:xfrm>
            <a:off x="2483769" y="3484699"/>
            <a:ext cx="1307182" cy="1320384"/>
          </a:xfrm>
          <a:prstGeom prst="rect">
            <a:avLst/>
          </a:prstGeom>
          <a:noFill/>
          <a:ln w="28575">
            <a:noFill/>
            <a:miter lim="800000"/>
            <a:headEnd/>
            <a:tailEnd/>
          </a:ln>
          <a:effectLst/>
        </p:spPr>
      </p:pic>
      <p:pic>
        <p:nvPicPr>
          <p:cNvPr id="8" name="Picture 2" descr="X:\Morten Hertz Larsen\XO - Somersby\Somersby - Extrema Outdoor 14 mai 2016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5256858"/>
            <a:ext cx="2215177" cy="14709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92"/>
          <a:stretch/>
        </p:blipFill>
        <p:spPr bwMode="auto">
          <a:xfrm>
            <a:off x="179511" y="1548309"/>
            <a:ext cx="3611440" cy="1825611"/>
          </a:xfrm>
          <a:prstGeom prst="rect">
            <a:avLst/>
          </a:prstGeom>
          <a:noFill/>
          <a:ln w="28575">
            <a:noFill/>
            <a:miter lim="800000"/>
            <a:headEnd/>
            <a:tailEnd/>
          </a:ln>
          <a:effectLs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867" y="1548309"/>
            <a:ext cx="2749155" cy="1825611"/>
          </a:xfrm>
          <a:prstGeom prst="rect">
            <a:avLst/>
          </a:prstGeom>
          <a:noFill/>
          <a:ln w="28575">
            <a:noFill/>
            <a:miter lim="800000"/>
            <a:headEnd/>
            <a:tailEnd/>
          </a:ln>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2654"/>
          <a:stretch/>
        </p:blipFill>
        <p:spPr>
          <a:xfrm>
            <a:off x="6732240" y="1548309"/>
            <a:ext cx="2274614" cy="2952328"/>
          </a:xfrm>
          <a:prstGeom prst="rect">
            <a:avLst/>
          </a:prstGeom>
          <a:noFill/>
          <a:ln w="28575">
            <a:noFill/>
            <a:miter lim="800000"/>
            <a:headEnd/>
            <a:tailEnd/>
          </a:ln>
        </p:spPr>
      </p:pic>
      <p:pic>
        <p:nvPicPr>
          <p:cNvPr id="12"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7616" r="7616"/>
          <a:stretch/>
        </p:blipFill>
        <p:spPr bwMode="auto">
          <a:xfrm>
            <a:off x="3871867" y="3484699"/>
            <a:ext cx="2749155" cy="3243122"/>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4901" r="13821"/>
          <a:stretch/>
        </p:blipFill>
        <p:spPr>
          <a:xfrm>
            <a:off x="6732240" y="4628894"/>
            <a:ext cx="2274614" cy="2098928"/>
          </a:xfrm>
          <a:prstGeom prst="rect">
            <a:avLst/>
          </a:prstGeom>
          <a:noFill/>
          <a:ln w="28575">
            <a:noFill/>
            <a:miter lim="800000"/>
            <a:headEnd/>
            <a:tailEnd/>
          </a:ln>
        </p:spPr>
      </p:pic>
      <p:pic>
        <p:nvPicPr>
          <p:cNvPr id="14"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67872" b="30086"/>
          <a:stretch/>
        </p:blipFill>
        <p:spPr bwMode="auto">
          <a:xfrm>
            <a:off x="2500953" y="4869161"/>
            <a:ext cx="1289998" cy="1858662"/>
          </a:xfrm>
          <a:prstGeom prst="rect">
            <a:avLst/>
          </a:prstGeom>
          <a:ln w="2857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5" name="Oval 14"/>
          <p:cNvSpPr/>
          <p:nvPr/>
        </p:nvSpPr>
        <p:spPr bwMode="auto">
          <a:xfrm>
            <a:off x="0" y="13760"/>
            <a:ext cx="489842" cy="489842"/>
          </a:xfrm>
          <a:prstGeom prst="ellipse">
            <a:avLst/>
          </a:prstGeom>
          <a:solidFill>
            <a:srgbClr val="FF0000"/>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400" b="0" i="0" u="none" strike="noStrike" cap="none" normalizeH="0" baseline="0" smtClean="0">
              <a:ln>
                <a:noFill/>
              </a:ln>
              <a:solidFill>
                <a:schemeClr val="bg1"/>
              </a:solidFill>
              <a:effectLst/>
              <a:latin typeface="Arial" pitchFamily="34" charset="0"/>
            </a:endParaRPr>
          </a:p>
        </p:txBody>
      </p:sp>
    </p:spTree>
    <p:extLst>
      <p:ext uri="{BB962C8B-B14F-4D97-AF65-F5344CB8AC3E}">
        <p14:creationId xmlns:p14="http://schemas.microsoft.com/office/powerpoint/2010/main" val="273810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a:spLocks noGrp="1"/>
          </p:cNvSpPr>
          <p:nvPr>
            <p:ph type="sldNum" sz="quarter" idx="12"/>
          </p:nvPr>
        </p:nvSpPr>
        <p:spPr/>
        <p:txBody>
          <a:bodyPr/>
          <a:lstStyle/>
          <a:p>
            <a:r>
              <a:rPr lang="en-US" altLang="fr-FR">
                <a:solidFill>
                  <a:srgbClr val="00562C"/>
                </a:solidFill>
              </a:rPr>
              <a:t>PAGE </a:t>
            </a:r>
            <a:fld id="{6A68AF95-05E8-4117-9831-09BAF2A3BD3A}" type="slidenum">
              <a:rPr lang="en-US" altLang="fr-FR">
                <a:solidFill>
                  <a:srgbClr val="00562C"/>
                </a:solidFill>
              </a:rPr>
              <a:pPr/>
              <a:t>13</a:t>
            </a:fld>
            <a:endParaRPr lang="en-US" altLang="fr-FR">
              <a:solidFill>
                <a:srgbClr val="00562C"/>
              </a:solidFill>
            </a:endParaRPr>
          </a:p>
        </p:txBody>
      </p:sp>
      <p:sp>
        <p:nvSpPr>
          <p:cNvPr id="167938" name="Rectangle 2"/>
          <p:cNvSpPr>
            <a:spLocks noGrp="1" noChangeArrowheads="1"/>
          </p:cNvSpPr>
          <p:nvPr>
            <p:ph type="title"/>
          </p:nvPr>
        </p:nvSpPr>
        <p:spPr>
          <a:noFill/>
          <a:ln/>
        </p:spPr>
        <p:txBody>
          <a:bodyPr/>
          <a:lstStyle/>
          <a:p>
            <a:r>
              <a:rPr lang="nl-NL" altLang="fr-FR" dirty="0" smtClean="0"/>
              <a:t>Communicatie: aansluiting bij de Belgische jongeren! </a:t>
            </a:r>
            <a:r>
              <a:rPr lang="en-US" altLang="fr-FR" dirty="0" smtClean="0"/>
              <a:t/>
            </a:r>
            <a:br>
              <a:rPr lang="en-US" altLang="fr-FR" dirty="0" smtClean="0"/>
            </a:br>
            <a:endParaRPr lang="en-US" altLang="fr-FR" dirty="0"/>
          </a:p>
        </p:txBody>
      </p:sp>
      <p:sp>
        <p:nvSpPr>
          <p:cNvPr id="167942" name="Text Box 6"/>
          <p:cNvSpPr txBox="1">
            <a:spLocks noChangeArrowheads="1"/>
          </p:cNvSpPr>
          <p:nvPr/>
        </p:nvSpPr>
        <p:spPr bwMode="auto">
          <a:xfrm>
            <a:off x="2375854" y="1707198"/>
            <a:ext cx="2133600" cy="477054"/>
          </a:xfrm>
          <a:prstGeom prst="rect">
            <a:avLst/>
          </a:prstGeom>
          <a:solidFill>
            <a:schemeClr val="accent1">
              <a:alpha val="17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fr-BE" altLang="fr-FR" sz="2500" b="1" dirty="0" smtClean="0">
                <a:solidFill>
                  <a:srgbClr val="3A3A39"/>
                </a:solidFill>
                <a:latin typeface="Arial" pitchFamily="34" charset="0"/>
              </a:rPr>
              <a:t>STUDENTEN</a:t>
            </a:r>
            <a:endParaRPr lang="en-US" altLang="fr-FR" sz="2500" b="1" dirty="0" smtClean="0">
              <a:solidFill>
                <a:srgbClr val="3A3A39"/>
              </a:solidFill>
              <a:latin typeface="Arial" pitchFamily="34" charset="0"/>
            </a:endParaRPr>
          </a:p>
        </p:txBody>
      </p:sp>
      <p:pic>
        <p:nvPicPr>
          <p:cNvPr id="167943" name="Picture 7" descr="Kinepolis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191" y="2359660"/>
            <a:ext cx="2320925" cy="2293937"/>
          </a:xfrm>
          <a:prstGeom prst="rect">
            <a:avLst/>
          </a:prstGeom>
          <a:noFill/>
          <a:extLst>
            <a:ext uri="{909E8E84-426E-40DD-AFC4-6F175D3DCCD1}">
              <a14:hiddenFill xmlns:a14="http://schemas.microsoft.com/office/drawing/2010/main">
                <a:solidFill>
                  <a:srgbClr val="FFFFFF"/>
                </a:solidFill>
              </a14:hiddenFill>
            </a:ext>
          </a:extLst>
        </p:spPr>
      </p:pic>
      <p:sp>
        <p:nvSpPr>
          <p:cNvPr id="167944" name="Rectangle 8"/>
          <p:cNvSpPr>
            <a:spLocks noChangeArrowheads="1"/>
          </p:cNvSpPr>
          <p:nvPr/>
        </p:nvSpPr>
        <p:spPr bwMode="auto">
          <a:xfrm>
            <a:off x="2375854" y="1707198"/>
            <a:ext cx="2133600" cy="4630737"/>
          </a:xfrm>
          <a:prstGeom prst="rect">
            <a:avLst/>
          </a:prstGeom>
          <a:noFill/>
          <a:ln w="952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67947" name="Text Box 11"/>
          <p:cNvSpPr txBox="1">
            <a:spLocks noChangeArrowheads="1"/>
          </p:cNvSpPr>
          <p:nvPr/>
        </p:nvSpPr>
        <p:spPr bwMode="auto">
          <a:xfrm>
            <a:off x="4559300" y="1706563"/>
            <a:ext cx="2133600" cy="461665"/>
          </a:xfrm>
          <a:prstGeom prst="rect">
            <a:avLst/>
          </a:prstGeom>
          <a:solidFill>
            <a:schemeClr val="accent1">
              <a:alpha val="17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fr-BE" altLang="fr-FR" sz="2400" b="1" dirty="0" smtClean="0">
                <a:solidFill>
                  <a:srgbClr val="3A3A39"/>
                </a:solidFill>
                <a:latin typeface="Arial" pitchFamily="34" charset="0"/>
              </a:rPr>
              <a:t>ACTIVERING</a:t>
            </a:r>
            <a:endParaRPr lang="en-US" altLang="fr-FR" sz="2400" b="1" dirty="0" smtClean="0">
              <a:solidFill>
                <a:srgbClr val="3A3A39"/>
              </a:solidFill>
              <a:latin typeface="Arial" pitchFamily="34" charset="0"/>
            </a:endParaRPr>
          </a:p>
        </p:txBody>
      </p:sp>
      <p:sp>
        <p:nvSpPr>
          <p:cNvPr id="167948" name="Rectangle 12"/>
          <p:cNvSpPr>
            <a:spLocks noChangeArrowheads="1"/>
          </p:cNvSpPr>
          <p:nvPr/>
        </p:nvSpPr>
        <p:spPr bwMode="auto">
          <a:xfrm>
            <a:off x="4559300" y="1706563"/>
            <a:ext cx="2133600" cy="4630737"/>
          </a:xfrm>
          <a:prstGeom prst="rect">
            <a:avLst/>
          </a:prstGeom>
          <a:noFill/>
          <a:ln w="952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67945" name="Text Box 9"/>
          <p:cNvSpPr txBox="1">
            <a:spLocks noChangeArrowheads="1"/>
          </p:cNvSpPr>
          <p:nvPr/>
        </p:nvSpPr>
        <p:spPr bwMode="auto">
          <a:xfrm>
            <a:off x="200025" y="1706563"/>
            <a:ext cx="2133600" cy="473075"/>
          </a:xfrm>
          <a:prstGeom prst="rect">
            <a:avLst/>
          </a:prstGeom>
          <a:solidFill>
            <a:schemeClr val="accent1">
              <a:alpha val="17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fr-BE" altLang="fr-FR" sz="2500" b="1" smtClean="0">
                <a:solidFill>
                  <a:srgbClr val="3A3A39"/>
                </a:solidFill>
                <a:latin typeface="Arial" pitchFamily="34" charset="0"/>
              </a:rPr>
              <a:t>ONLINE</a:t>
            </a:r>
            <a:endParaRPr lang="en-US" altLang="fr-FR" sz="2500" b="1" smtClean="0">
              <a:solidFill>
                <a:srgbClr val="3A3A39"/>
              </a:solidFill>
              <a:latin typeface="Arial" pitchFamily="34" charset="0"/>
            </a:endParaRPr>
          </a:p>
        </p:txBody>
      </p:sp>
      <p:sp>
        <p:nvSpPr>
          <p:cNvPr id="167946" name="Rectangle 10"/>
          <p:cNvSpPr>
            <a:spLocks noChangeArrowheads="1"/>
          </p:cNvSpPr>
          <p:nvPr/>
        </p:nvSpPr>
        <p:spPr bwMode="auto">
          <a:xfrm>
            <a:off x="200025" y="1706563"/>
            <a:ext cx="2133600" cy="4630737"/>
          </a:xfrm>
          <a:prstGeom prst="rect">
            <a:avLst/>
          </a:prstGeom>
          <a:noFill/>
          <a:ln w="952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fr-BE" sz="4400" smtClean="0">
              <a:solidFill>
                <a:srgbClr val="FFFFFF"/>
              </a:solidFill>
              <a:latin typeface="Arial" pitchFamily="34" charset="0"/>
            </a:endParaRPr>
          </a:p>
        </p:txBody>
      </p:sp>
      <p:pic>
        <p:nvPicPr>
          <p:cNvPr id="167951" name="Picture 13" descr="red-and-white-picnic-blanket-25d451"/>
          <p:cNvPicPr>
            <a:picLocks noChangeAspect="1" noChangeArrowheads="1"/>
          </p:cNvPicPr>
          <p:nvPr/>
        </p:nvPicPr>
        <p:blipFill>
          <a:blip r:embed="rId3" cstate="print">
            <a:extLst>
              <a:ext uri="{28A0092B-C50C-407E-A947-70E740481C1C}">
                <a14:useLocalDpi xmlns:a14="http://schemas.microsoft.com/office/drawing/2010/main" val="0"/>
              </a:ext>
            </a:extLst>
          </a:blip>
          <a:srcRect t="37662"/>
          <a:stretch>
            <a:fillRect/>
          </a:stretch>
        </p:blipFill>
        <p:spPr bwMode="auto">
          <a:xfrm>
            <a:off x="4645025" y="3740150"/>
            <a:ext cx="195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52" name="Text Box 16"/>
          <p:cNvSpPr txBox="1">
            <a:spLocks noChangeArrowheads="1"/>
          </p:cNvSpPr>
          <p:nvPr/>
        </p:nvSpPr>
        <p:spPr bwMode="auto">
          <a:xfrm>
            <a:off x="4781550" y="4002088"/>
            <a:ext cx="1666875" cy="396875"/>
          </a:xfrm>
          <a:prstGeom prst="rect">
            <a:avLst/>
          </a:prstGeom>
          <a:solidFill>
            <a:schemeClr val="bg1">
              <a:alpha val="63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fr-BE" altLang="fr-FR" sz="2000" b="1" dirty="0" smtClean="0">
                <a:solidFill>
                  <a:srgbClr val="3A3A39"/>
                </a:solidFill>
                <a:effectLst>
                  <a:outerShdw blurRad="38100" dist="38100" dir="2700000" algn="tl">
                    <a:srgbClr val="C0C0C0"/>
                  </a:outerShdw>
                </a:effectLst>
                <a:latin typeface="Arial" pitchFamily="34" charset="0"/>
              </a:rPr>
              <a:t>PICKNICK</a:t>
            </a:r>
            <a:endParaRPr lang="en-US" altLang="fr-FR" sz="2000" b="1" dirty="0" smtClean="0">
              <a:solidFill>
                <a:srgbClr val="3A3A39"/>
              </a:solidFill>
              <a:effectLst>
                <a:outerShdw blurRad="38100" dist="38100" dir="2700000" algn="tl">
                  <a:srgbClr val="C0C0C0"/>
                </a:outerShdw>
              </a:effectLst>
              <a:latin typeface="Arial" pitchFamily="34" charset="0"/>
            </a:endParaRPr>
          </a:p>
        </p:txBody>
      </p:sp>
      <p:pic>
        <p:nvPicPr>
          <p:cNvPr id="167953" name="Picture 9" descr="IMAG0775"/>
          <p:cNvPicPr>
            <a:picLocks noChangeAspect="1" noChangeArrowheads="1"/>
          </p:cNvPicPr>
          <p:nvPr/>
        </p:nvPicPr>
        <p:blipFill>
          <a:blip r:embed="rId4" cstate="print">
            <a:extLst>
              <a:ext uri="{28A0092B-C50C-407E-A947-70E740481C1C}">
                <a14:useLocalDpi xmlns:a14="http://schemas.microsoft.com/office/drawing/2010/main" val="0"/>
              </a:ext>
            </a:extLst>
          </a:blip>
          <a:srcRect r="26086"/>
          <a:stretch>
            <a:fillRect/>
          </a:stretch>
        </p:blipFill>
        <p:spPr bwMode="auto">
          <a:xfrm>
            <a:off x="4645025" y="4692650"/>
            <a:ext cx="195580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55" name="Text Box 19"/>
          <p:cNvSpPr txBox="1">
            <a:spLocks noChangeArrowheads="1"/>
          </p:cNvSpPr>
          <p:nvPr/>
        </p:nvSpPr>
        <p:spPr bwMode="auto">
          <a:xfrm>
            <a:off x="6740525" y="1706563"/>
            <a:ext cx="2133600" cy="473075"/>
          </a:xfrm>
          <a:prstGeom prst="rect">
            <a:avLst/>
          </a:prstGeom>
          <a:solidFill>
            <a:schemeClr val="accent1">
              <a:alpha val="17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fr-BE" altLang="fr-FR" sz="2500" b="1" smtClean="0">
                <a:solidFill>
                  <a:srgbClr val="3A3A39"/>
                </a:solidFill>
                <a:latin typeface="Arial" pitchFamily="34" charset="0"/>
              </a:rPr>
              <a:t>EVENTS</a:t>
            </a:r>
            <a:endParaRPr lang="en-US" altLang="fr-FR" sz="2500" b="1" smtClean="0">
              <a:solidFill>
                <a:srgbClr val="3A3A39"/>
              </a:solidFill>
              <a:latin typeface="Arial" pitchFamily="34" charset="0"/>
            </a:endParaRPr>
          </a:p>
        </p:txBody>
      </p:sp>
      <p:sp>
        <p:nvSpPr>
          <p:cNvPr id="167956" name="Rectangle 20"/>
          <p:cNvSpPr>
            <a:spLocks noChangeArrowheads="1"/>
          </p:cNvSpPr>
          <p:nvPr/>
        </p:nvSpPr>
        <p:spPr bwMode="auto">
          <a:xfrm>
            <a:off x="6740525" y="1706563"/>
            <a:ext cx="2133600" cy="4630737"/>
          </a:xfrm>
          <a:prstGeom prst="rect">
            <a:avLst/>
          </a:prstGeom>
          <a:noFill/>
          <a:ln w="952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fr-BE" sz="4400" smtClean="0">
              <a:solidFill>
                <a:srgbClr val="FFFFFF"/>
              </a:solidFill>
              <a:latin typeface="Arial" pitchFamily="34" charset="0"/>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5025" y="2249621"/>
            <a:ext cx="1955799" cy="1466849"/>
          </a:xfrm>
          <a:prstGeom prst="rect">
            <a:avLst/>
          </a:prstGeom>
          <a:noFill/>
          <a:ln w="28575">
            <a:noFill/>
            <a:miter lim="800000"/>
            <a:headEnd/>
            <a:tailEnd/>
          </a:ln>
          <a:effectLst/>
        </p:spPr>
      </p:pic>
      <p:pic>
        <p:nvPicPr>
          <p:cNvPr id="33" name="Picture 2" descr="Image result for instagra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8052" t="9720" r="7348" b="11456"/>
          <a:stretch/>
        </p:blipFill>
        <p:spPr bwMode="auto">
          <a:xfrm>
            <a:off x="887498" y="2452957"/>
            <a:ext cx="1038261" cy="9839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782" y="5009506"/>
            <a:ext cx="1793112" cy="1191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563" y="3201680"/>
            <a:ext cx="1076940" cy="107694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a:extLst/>
        </p:spPr>
      </p:pic>
      <p:pic>
        <p:nvPicPr>
          <p:cNvPr id="36"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9761" y="3658881"/>
            <a:ext cx="1080552" cy="1076938"/>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a:extLst/>
        </p:spPr>
      </p:pic>
      <p:pic>
        <p:nvPicPr>
          <p:cNvPr id="37"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9689" y="4116080"/>
            <a:ext cx="1076940" cy="107694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contourClr>
              <a:srgbClr val="969696"/>
            </a:contourClr>
          </a:sp3d>
          <a:extLst/>
        </p:spPr>
      </p:pic>
      <p:pic>
        <p:nvPicPr>
          <p:cNvPr id="9220" name="Picture 4" descr="Image result for facebook logo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8038" y="2277271"/>
            <a:ext cx="667674" cy="66767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youtube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1687" y="2000221"/>
            <a:ext cx="1331783" cy="8287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rotWithShape="1">
          <a:blip r:embed="rId13" cstate="print">
            <a:extLst>
              <a:ext uri="{28A0092B-C50C-407E-A947-70E740481C1C}">
                <a14:useLocalDpi xmlns:a14="http://schemas.microsoft.com/office/drawing/2010/main" val="0"/>
              </a:ext>
            </a:extLst>
          </a:blip>
          <a:srcRect t="2654"/>
          <a:stretch/>
        </p:blipFill>
        <p:spPr>
          <a:xfrm>
            <a:off x="6784706" y="2249621"/>
            <a:ext cx="2053458" cy="2665279"/>
          </a:xfrm>
          <a:prstGeom prst="rect">
            <a:avLst/>
          </a:prstGeom>
          <a:noFill/>
          <a:ln w="28575">
            <a:noFill/>
            <a:miter lim="800000"/>
            <a:headEnd/>
            <a:tailEnd/>
          </a:ln>
        </p:spPr>
      </p:pic>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84706" y="4912664"/>
            <a:ext cx="2054494" cy="1364312"/>
          </a:xfrm>
          <a:prstGeom prst="rect">
            <a:avLst/>
          </a:prstGeom>
          <a:noFill/>
          <a:ln w="28575">
            <a:noFill/>
            <a:miter lim="800000"/>
            <a:headEnd/>
            <a:tailEnd/>
          </a:ln>
        </p:spPr>
      </p:pic>
      <p:sp>
        <p:nvSpPr>
          <p:cNvPr id="26" name="Oval 25"/>
          <p:cNvSpPr/>
          <p:nvPr/>
        </p:nvSpPr>
        <p:spPr bwMode="auto">
          <a:xfrm>
            <a:off x="0" y="13760"/>
            <a:ext cx="489842" cy="489842"/>
          </a:xfrm>
          <a:prstGeom prst="ellipse">
            <a:avLst/>
          </a:prstGeom>
          <a:solidFill>
            <a:srgbClr val="FF0000"/>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400" b="0" i="0" u="none" strike="noStrike" cap="none" normalizeH="0" baseline="0" smtClean="0">
              <a:ln>
                <a:noFill/>
              </a:ln>
              <a:solidFill>
                <a:schemeClr val="bg1"/>
              </a:solidFill>
              <a:effectLst/>
              <a:latin typeface="Arial" pitchFamily="34" charset="0"/>
            </a:endParaRPr>
          </a:p>
        </p:txBody>
      </p:sp>
    </p:spTree>
    <p:extLst>
      <p:ext uri="{BB962C8B-B14F-4D97-AF65-F5344CB8AC3E}">
        <p14:creationId xmlns:p14="http://schemas.microsoft.com/office/powerpoint/2010/main" val="3377612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a:spLocks noGrp="1"/>
          </p:cNvSpPr>
          <p:nvPr>
            <p:ph type="sldNum" sz="quarter" idx="12"/>
          </p:nvPr>
        </p:nvSpPr>
        <p:spPr>
          <a:xfrm>
            <a:off x="6362700" y="6208713"/>
            <a:ext cx="2133600" cy="476250"/>
          </a:xfrm>
        </p:spPr>
        <p:txBody>
          <a:bodyPr/>
          <a:lstStyle/>
          <a:p>
            <a:r>
              <a:rPr lang="en-US" altLang="fr-FR">
                <a:solidFill>
                  <a:srgbClr val="00562C"/>
                </a:solidFill>
              </a:rPr>
              <a:t>PAGE </a:t>
            </a:r>
            <a:fld id="{FD784F7E-1501-446D-92B4-7478DACF2793}" type="slidenum">
              <a:rPr lang="en-US" altLang="fr-FR">
                <a:solidFill>
                  <a:srgbClr val="00562C"/>
                </a:solidFill>
              </a:rPr>
              <a:pPr/>
              <a:t>14</a:t>
            </a:fld>
            <a:endParaRPr lang="en-US" altLang="fr-FR">
              <a:solidFill>
                <a:srgbClr val="00562C"/>
              </a:solidFill>
            </a:endParaRPr>
          </a:p>
        </p:txBody>
      </p:sp>
      <p:sp>
        <p:nvSpPr>
          <p:cNvPr id="168963" name="Rectangle 3"/>
          <p:cNvSpPr>
            <a:spLocks noGrp="1" noChangeArrowheads="1"/>
          </p:cNvSpPr>
          <p:nvPr>
            <p:ph type="title"/>
          </p:nvPr>
        </p:nvSpPr>
        <p:spPr>
          <a:noFill/>
          <a:ln/>
        </p:spPr>
        <p:txBody>
          <a:bodyPr/>
          <a:lstStyle/>
          <a:p>
            <a:r>
              <a:rPr lang="en-US" altLang="fr-FR" dirty="0" smtClean="0"/>
              <a:t>Somersby-</a:t>
            </a:r>
            <a:r>
              <a:rPr lang="en-US" altLang="fr-FR" dirty="0" err="1" smtClean="0"/>
              <a:t>activering</a:t>
            </a:r>
            <a:endParaRPr lang="en-US" altLang="fr-FR" dirty="0"/>
          </a:p>
        </p:txBody>
      </p:sp>
      <p:sp>
        <p:nvSpPr>
          <p:cNvPr id="168964" name="Text Box 4"/>
          <p:cNvSpPr txBox="1">
            <a:spLocks noChangeArrowheads="1"/>
          </p:cNvSpPr>
          <p:nvPr/>
        </p:nvSpPr>
        <p:spPr bwMode="auto">
          <a:xfrm>
            <a:off x="244921" y="3212550"/>
            <a:ext cx="8920858"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266700" indent="-266700" fontAlgn="base">
              <a:lnSpc>
                <a:spcPct val="150000"/>
              </a:lnSpc>
              <a:spcBef>
                <a:spcPct val="0"/>
              </a:spcBef>
              <a:spcAft>
                <a:spcPct val="0"/>
              </a:spcAft>
              <a:buBlip>
                <a:blip r:embed="rId2"/>
              </a:buBlip>
            </a:pPr>
            <a:r>
              <a:rPr lang="nl-NL" altLang="fr-FR" sz="2000" dirty="0" smtClean="0">
                <a:solidFill>
                  <a:srgbClr val="000000"/>
                </a:solidFill>
                <a:latin typeface="+mj-lt"/>
              </a:rPr>
              <a:t>Tal van mogelijkheden</a:t>
            </a:r>
          </a:p>
          <a:p>
            <a:pPr marL="266700" indent="-266700" fontAlgn="base">
              <a:lnSpc>
                <a:spcPct val="150000"/>
              </a:lnSpc>
              <a:spcBef>
                <a:spcPct val="0"/>
              </a:spcBef>
              <a:spcAft>
                <a:spcPct val="0"/>
              </a:spcAft>
              <a:buBlip>
                <a:blip r:embed="rId2"/>
              </a:buBlip>
            </a:pPr>
            <a:r>
              <a:rPr lang="nl-NL" altLang="fr-FR" sz="2000" dirty="0" err="1" smtClean="0">
                <a:solidFill>
                  <a:srgbClr val="000000"/>
                </a:solidFill>
                <a:latin typeface="+mj-lt"/>
              </a:rPr>
              <a:t>Tastings</a:t>
            </a:r>
            <a:r>
              <a:rPr lang="nl-NL" altLang="fr-FR" sz="2000" dirty="0" smtClean="0">
                <a:solidFill>
                  <a:srgbClr val="000000"/>
                </a:solidFill>
                <a:latin typeface="+mj-lt"/>
              </a:rPr>
              <a:t> </a:t>
            </a:r>
          </a:p>
          <a:p>
            <a:pPr marL="266700" indent="-266700" fontAlgn="base">
              <a:lnSpc>
                <a:spcPct val="150000"/>
              </a:lnSpc>
              <a:spcBef>
                <a:spcPct val="0"/>
              </a:spcBef>
              <a:spcAft>
                <a:spcPct val="0"/>
              </a:spcAft>
              <a:buBlip>
                <a:blip r:embed="rId2"/>
              </a:buBlip>
            </a:pPr>
            <a:r>
              <a:rPr lang="nl-NL" altLang="fr-FR" sz="2000" dirty="0" smtClean="0">
                <a:solidFill>
                  <a:srgbClr val="000000"/>
                </a:solidFill>
                <a:latin typeface="+mj-lt"/>
              </a:rPr>
              <a:t>Gratis producten</a:t>
            </a:r>
            <a:r>
              <a:rPr lang="fr-BE" altLang="fr-FR" sz="2800" dirty="0" smtClean="0">
                <a:solidFill>
                  <a:srgbClr val="3A3A39"/>
                </a:solidFill>
                <a:latin typeface="Arial" pitchFamily="34" charset="0"/>
              </a:rPr>
              <a:t>	</a:t>
            </a:r>
            <a:endParaRPr lang="en-US" altLang="fr-FR" sz="2800" dirty="0" smtClean="0">
              <a:solidFill>
                <a:srgbClr val="3A3A39"/>
              </a:solidFill>
              <a:latin typeface="Arial" pitchFamily="34" charset="0"/>
            </a:endParaRPr>
          </a:p>
        </p:txBody>
      </p:sp>
      <p:pic>
        <p:nvPicPr>
          <p:cNvPr id="168969" name="Picture 9" descr="295394_10150887252476837_84589691_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475" y="4956175"/>
            <a:ext cx="2828925" cy="1889125"/>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74" name="Picture 14" descr="205343_10150911188261837_521113568_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825" y="4956175"/>
            <a:ext cx="2844800" cy="1900238"/>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75" name="Picture 15" descr="599569_10150911187856837_1791337372_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956175"/>
            <a:ext cx="2828925" cy="1889125"/>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76" name="Picture 16" descr="418596_10150988748116837_107388315_n"/>
          <p:cNvPicPr>
            <a:picLocks noChangeAspect="1" noChangeArrowheads="1"/>
          </p:cNvPicPr>
          <p:nvPr/>
        </p:nvPicPr>
        <p:blipFill>
          <a:blip r:embed="rId6" cstate="print">
            <a:extLst>
              <a:ext uri="{28A0092B-C50C-407E-A947-70E740481C1C}">
                <a14:useLocalDpi xmlns:a14="http://schemas.microsoft.com/office/drawing/2010/main" val="0"/>
              </a:ext>
            </a:extLst>
          </a:blip>
          <a:srcRect l="36250" r="5521"/>
          <a:stretch>
            <a:fillRect/>
          </a:stretch>
        </p:blipFill>
        <p:spPr bwMode="auto">
          <a:xfrm>
            <a:off x="7462838" y="4956175"/>
            <a:ext cx="1681162" cy="1919288"/>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Straight Connector 2"/>
          <p:cNvCxnSpPr/>
          <p:nvPr/>
        </p:nvCxnSpPr>
        <p:spPr bwMode="auto">
          <a:xfrm>
            <a:off x="-289048" y="4969917"/>
            <a:ext cx="9433048"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a:off x="-231451" y="6848301"/>
            <a:ext cx="9433048"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2959765" y="4988753"/>
            <a:ext cx="0" cy="1877566"/>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5076825" y="4936998"/>
            <a:ext cx="0" cy="187994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p:cNvCxnSpPr/>
          <p:nvPr/>
        </p:nvCxnSpPr>
        <p:spPr bwMode="auto">
          <a:xfrm>
            <a:off x="7462838" y="4973685"/>
            <a:ext cx="0" cy="1879949"/>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8978" name="Group 168977"/>
          <p:cNvGrpSpPr/>
          <p:nvPr/>
        </p:nvGrpSpPr>
        <p:grpSpPr>
          <a:xfrm>
            <a:off x="-106168" y="1454115"/>
            <a:ext cx="9539216" cy="1826136"/>
            <a:chOff x="-106168" y="1557560"/>
            <a:chExt cx="9539216" cy="1826136"/>
          </a:xfrm>
        </p:grpSpPr>
        <p:pic>
          <p:nvPicPr>
            <p:cNvPr id="168962" name="Picture 2" descr="285793_10151065783166837_765666046_n"/>
            <p:cNvPicPr>
              <a:picLocks noChangeAspect="1" noChangeArrowheads="1"/>
            </p:cNvPicPr>
            <p:nvPr/>
          </p:nvPicPr>
          <p:blipFill>
            <a:blip r:embed="rId7">
              <a:extLst>
                <a:ext uri="{28A0092B-C50C-407E-A947-70E740481C1C}">
                  <a14:useLocalDpi xmlns:a14="http://schemas.microsoft.com/office/drawing/2010/main" val="0"/>
                </a:ext>
              </a:extLst>
            </a:blip>
            <a:srcRect b="5930"/>
            <a:stretch>
              <a:fillRect/>
            </a:stretch>
          </p:blipFill>
          <p:spPr bwMode="auto">
            <a:xfrm>
              <a:off x="5157788" y="1618109"/>
              <a:ext cx="1766887" cy="1662112"/>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70" name="Picture 10" descr="4905_104472701836_3470329_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0413" y="1611759"/>
              <a:ext cx="1252537" cy="1668462"/>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71" name="Picture 11" descr="4905_104472706836_5291756_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616521"/>
              <a:ext cx="2228850" cy="1668463"/>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168972" name="Picture 12" descr="529499_10150887252681837_776588291_n"/>
            <p:cNvPicPr>
              <a:picLocks noChangeAspect="1" noChangeArrowheads="1"/>
            </p:cNvPicPr>
            <p:nvPr/>
          </p:nvPicPr>
          <p:blipFill>
            <a:blip r:embed="rId10" cstate="print">
              <a:extLst>
                <a:ext uri="{28A0092B-C50C-407E-A947-70E740481C1C}">
                  <a14:useLocalDpi xmlns:a14="http://schemas.microsoft.com/office/drawing/2010/main" val="0"/>
                </a:ext>
              </a:extLst>
            </a:blip>
            <a:srcRect b="3755"/>
            <a:stretch>
              <a:fillRect/>
            </a:stretch>
          </p:blipFill>
          <p:spPr bwMode="auto">
            <a:xfrm>
              <a:off x="3314700" y="1611759"/>
              <a:ext cx="2597150" cy="1668462"/>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73" name="Picture 13" descr="531571_10150938512381837_1652101704_n"/>
            <p:cNvPicPr>
              <a:picLocks noChangeAspect="1" noChangeArrowheads="1"/>
            </p:cNvPicPr>
            <p:nvPr/>
          </p:nvPicPr>
          <p:blipFill>
            <a:blip r:embed="rId11" cstate="print">
              <a:extLst>
                <a:ext uri="{28A0092B-C50C-407E-A947-70E740481C1C}">
                  <a14:useLocalDpi xmlns:a14="http://schemas.microsoft.com/office/drawing/2010/main" val="0"/>
                </a:ext>
              </a:extLst>
            </a:blip>
            <a:srcRect b="4736"/>
            <a:stretch>
              <a:fillRect/>
            </a:stretch>
          </p:blipFill>
          <p:spPr bwMode="auto">
            <a:xfrm>
              <a:off x="6819900" y="1619696"/>
              <a:ext cx="2324100" cy="1660525"/>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68" name="Straight Connector 67"/>
            <p:cNvCxnSpPr/>
            <p:nvPr/>
          </p:nvCxnSpPr>
          <p:spPr bwMode="auto">
            <a:xfrm>
              <a:off x="2228850" y="1557560"/>
              <a:ext cx="0" cy="176400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a:off x="5911850" y="1608005"/>
              <a:ext cx="0" cy="1713555"/>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Connector 69"/>
            <p:cNvCxnSpPr/>
            <p:nvPr/>
          </p:nvCxnSpPr>
          <p:spPr bwMode="auto">
            <a:xfrm>
              <a:off x="3287776" y="1619696"/>
              <a:ext cx="0" cy="176400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Connector 70"/>
            <p:cNvCxnSpPr/>
            <p:nvPr/>
          </p:nvCxnSpPr>
          <p:spPr bwMode="auto">
            <a:xfrm>
              <a:off x="6819900" y="1611759"/>
              <a:ext cx="5080" cy="1668462"/>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a:off x="-106168" y="1608005"/>
              <a:ext cx="9433048"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Connector 72"/>
            <p:cNvCxnSpPr/>
            <p:nvPr/>
          </p:nvCxnSpPr>
          <p:spPr bwMode="auto">
            <a:xfrm>
              <a:off x="0" y="3269738"/>
              <a:ext cx="9433048" cy="0"/>
            </a:xfrm>
            <a:prstGeom prst="line">
              <a:avLst/>
            </a:prstGeom>
            <a:noFill/>
            <a:ln w="381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0902750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Promoties om nieuwe klanten aan te trekken en de interesse hoog </a:t>
            </a:r>
            <a:br>
              <a:rPr lang="nl-NL" dirty="0" smtClean="0"/>
            </a:br>
            <a:r>
              <a:rPr lang="nl-NL" dirty="0" smtClean="0"/>
              <a:t>te houden</a:t>
            </a:r>
            <a:endParaRPr lang="nl-NL" dirty="0"/>
          </a:p>
        </p:txBody>
      </p:sp>
      <p:sp>
        <p:nvSpPr>
          <p:cNvPr id="4" name="Slide Number Placeholder 3"/>
          <p:cNvSpPr>
            <a:spLocks noGrp="1"/>
          </p:cNvSpPr>
          <p:nvPr>
            <p:ph type="sldNum" sz="quarter" idx="12"/>
          </p:nvPr>
        </p:nvSpPr>
        <p:spPr/>
        <p:txBody>
          <a:bodyPr/>
          <a:lstStyle/>
          <a:p>
            <a:r>
              <a:rPr lang="en-US" altLang="fr-FR" smtClean="0">
                <a:solidFill>
                  <a:srgbClr val="00562C"/>
                </a:solidFill>
              </a:rPr>
              <a:t>PAGE </a:t>
            </a:r>
            <a:fld id="{91F17962-FECA-4A86-A4CC-F094D2FAD231}" type="slidenum">
              <a:rPr lang="en-US" altLang="fr-FR" smtClean="0">
                <a:solidFill>
                  <a:srgbClr val="00562C"/>
                </a:solidFill>
              </a:rPr>
              <a:pPr/>
              <a:t>15</a:t>
            </a:fld>
            <a:endParaRPr lang="en-US" altLang="fr-FR">
              <a:solidFill>
                <a:srgbClr val="00562C"/>
              </a:solidFill>
            </a:endParaRPr>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52" y="1988840"/>
            <a:ext cx="2653264" cy="3699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6665" y="1988840"/>
            <a:ext cx="2650670" cy="370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G:\cisa\marketing\Somersby\Communication\2016\Key Visual\Somersby_2016_Vertical-no tex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09" t="27" r="4709" b="-27"/>
          <a:stretch/>
        </p:blipFill>
        <p:spPr bwMode="auto">
          <a:xfrm>
            <a:off x="6228184" y="1989828"/>
            <a:ext cx="2654638" cy="36996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454672" y="2306360"/>
            <a:ext cx="2210586" cy="1046440"/>
          </a:xfrm>
          <a:prstGeom prst="rect">
            <a:avLst/>
          </a:prstGeom>
          <a:noFill/>
        </p:spPr>
        <p:txBody>
          <a:bodyPr wrap="none" rtlCol="0">
            <a:spAutoFit/>
          </a:bodyPr>
          <a:lstStyle/>
          <a:p>
            <a:pPr algn="ctr"/>
            <a:r>
              <a:rPr lang="nl-NL" sz="2400" dirty="0" smtClean="0">
                <a:solidFill>
                  <a:schemeClr val="bg1"/>
                </a:solidFill>
                <a:effectLst>
                  <a:outerShdw blurRad="38100" dist="38100" dir="2700000" algn="tl">
                    <a:srgbClr val="000000">
                      <a:alpha val="43137"/>
                    </a:srgbClr>
                  </a:outerShdw>
                </a:effectLst>
                <a:latin typeface="Somersby header 2015" panose="00000500000000000000" pitchFamily="2" charset="0"/>
              </a:rPr>
              <a:t>Eerst proeven, </a:t>
            </a:r>
            <a:br>
              <a:rPr lang="nl-NL" sz="2400" dirty="0" smtClean="0">
                <a:solidFill>
                  <a:schemeClr val="bg1"/>
                </a:solidFill>
                <a:effectLst>
                  <a:outerShdw blurRad="38100" dist="38100" dir="2700000" algn="tl">
                    <a:srgbClr val="000000">
                      <a:alpha val="43137"/>
                    </a:srgbClr>
                  </a:outerShdw>
                </a:effectLst>
                <a:latin typeface="Somersby header 2015" panose="00000500000000000000" pitchFamily="2" charset="0"/>
              </a:rPr>
            </a:br>
            <a:r>
              <a:rPr lang="nl-NL" sz="2400" dirty="0" smtClean="0">
                <a:solidFill>
                  <a:schemeClr val="bg1"/>
                </a:solidFill>
                <a:effectLst>
                  <a:outerShdw blurRad="38100" dist="38100" dir="2700000" algn="tl">
                    <a:srgbClr val="000000">
                      <a:alpha val="43137"/>
                    </a:srgbClr>
                  </a:outerShdw>
                </a:effectLst>
                <a:latin typeface="Somersby header 2015" panose="00000500000000000000" pitchFamily="2" charset="0"/>
              </a:rPr>
              <a:t>dan kopen! </a:t>
            </a:r>
          </a:p>
          <a:p>
            <a:pPr algn="ctr"/>
            <a:r>
              <a:rPr lang="nl-NL" sz="1400" dirty="0" smtClean="0">
                <a:solidFill>
                  <a:schemeClr val="bg1"/>
                </a:solidFill>
                <a:effectLst>
                  <a:outerShdw blurRad="38100" dist="38100" dir="2700000" algn="tl">
                    <a:srgbClr val="000000">
                      <a:alpha val="43137"/>
                    </a:srgbClr>
                  </a:outerShdw>
                </a:effectLst>
                <a:latin typeface="Somersby header 2015" panose="00000500000000000000" pitchFamily="2" charset="0"/>
              </a:rPr>
              <a:t>gratis proefproducten</a:t>
            </a:r>
            <a:endParaRPr lang="nl-NL" sz="1400" dirty="0">
              <a:solidFill>
                <a:schemeClr val="bg1"/>
              </a:solidFill>
              <a:effectLst>
                <a:outerShdw blurRad="38100" dist="38100" dir="2700000" algn="tl">
                  <a:srgbClr val="000000">
                    <a:alpha val="43137"/>
                  </a:srgbClr>
                </a:outerShdw>
              </a:effectLst>
              <a:latin typeface="Somersby header 2015" panose="00000500000000000000" pitchFamily="2" charset="0"/>
            </a:endParaRPr>
          </a:p>
        </p:txBody>
      </p:sp>
    </p:spTree>
    <p:extLst>
      <p:ext uri="{BB962C8B-B14F-4D97-AF65-F5344CB8AC3E}">
        <p14:creationId xmlns:p14="http://schemas.microsoft.com/office/powerpoint/2010/main" val="2046858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97" name="Rectangle 3" hidden="1"/>
          <p:cNvSpPr>
            <a:spLocks noChangeArrowheads="1"/>
          </p:cNvSpPr>
          <p:nvPr>
            <p:custDataLst>
              <p:tags r:id="rId1"/>
            </p:custDataLst>
          </p:nvPr>
        </p:nvSpPr>
        <p:spPr bwMode="auto">
          <a:xfrm>
            <a:off x="0" y="0"/>
            <a:ext cx="158750" cy="158750"/>
          </a:xfrm>
          <a:prstGeom prst="rect">
            <a:avLst/>
          </a:prstGeom>
          <a:solidFill>
            <a:schemeClr val="accent1"/>
          </a:solidFill>
          <a:ln w="9525">
            <a:solidFill>
              <a:schemeClr val="tx1"/>
            </a:solidFill>
            <a:miter lim="800000"/>
            <a:headEnd/>
            <a:tailEnd/>
          </a:ln>
        </p:spPr>
        <p:txBody>
          <a:bodyPr wrap="none" lIns="0" tIns="0" rIns="0" bIns="0" anchor="ctr"/>
          <a:lstStyle/>
          <a:p>
            <a:pPr algn="ctr" defTabSz="912813" fontAlgn="base">
              <a:lnSpc>
                <a:spcPct val="90000"/>
              </a:lnSpc>
              <a:spcBef>
                <a:spcPct val="0"/>
              </a:spcBef>
              <a:spcAft>
                <a:spcPct val="0"/>
              </a:spcAft>
            </a:pPr>
            <a:endParaRPr lang="da-DK" sz="1400" b="1">
              <a:solidFill>
                <a:srgbClr val="000000"/>
              </a:solidFill>
              <a:latin typeface="Arial" charset="0"/>
              <a:sym typeface="Verdana" pitchFamily="34" charset="0"/>
            </a:endParaRPr>
          </a:p>
        </p:txBody>
      </p:sp>
      <p:sp>
        <p:nvSpPr>
          <p:cNvPr id="656398" name="Rectangle 4"/>
          <p:cNvSpPr>
            <a:spLocks noGrp="1" noChangeArrowheads="1"/>
          </p:cNvSpPr>
          <p:nvPr>
            <p:ph type="title" idx="4294967295"/>
            <p:custDataLst>
              <p:tags r:id="rId2"/>
            </p:custDataLst>
          </p:nvPr>
        </p:nvSpPr>
        <p:spPr>
          <a:xfrm>
            <a:off x="989013" y="441325"/>
            <a:ext cx="5676900" cy="584200"/>
          </a:xfrm>
        </p:spPr>
        <p:txBody>
          <a:bodyPr/>
          <a:lstStyle/>
          <a:p>
            <a:pPr eaLnBrk="1" hangingPunct="1"/>
            <a:r>
              <a:rPr lang="nl-NL" sz="2200" dirty="0" smtClean="0"/>
              <a:t>ON-TRADE: sterke materialen voor zichtbaarheid buiten</a:t>
            </a:r>
            <a:endParaRPr lang="nl-NL" sz="2200" dirty="0" smtClean="0">
              <a:solidFill>
                <a:srgbClr val="FF0000"/>
              </a:solidFill>
            </a:endParaRPr>
          </a:p>
        </p:txBody>
      </p:sp>
      <p:pic>
        <p:nvPicPr>
          <p:cNvPr id="34" name="Picture 33"/>
          <p:cNvPicPr>
            <a:picLocks noChangeAspect="1"/>
          </p:cNvPicPr>
          <p:nvPr/>
        </p:nvPicPr>
        <p:blipFill>
          <a:blip r:embed="rId4"/>
          <a:stretch>
            <a:fillRect/>
          </a:stretch>
        </p:blipFill>
        <p:spPr>
          <a:xfrm>
            <a:off x="130629" y="1544603"/>
            <a:ext cx="1155657" cy="4377126"/>
          </a:xfrm>
          <a:prstGeom prst="rect">
            <a:avLst/>
          </a:prstGeom>
        </p:spPr>
      </p:pic>
      <p:pic>
        <p:nvPicPr>
          <p:cNvPr id="47"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t="2173"/>
          <a:stretch/>
        </p:blipFill>
        <p:spPr bwMode="auto">
          <a:xfrm>
            <a:off x="1547664" y="4368294"/>
            <a:ext cx="4680520" cy="167739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 descr="C:\Users\LAMO\Desktop\Showpad Update\POS Pictures\Somersby\Beach Chai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747" b="8558"/>
          <a:stretch/>
        </p:blipFill>
        <p:spPr bwMode="auto">
          <a:xfrm>
            <a:off x="3131840" y="2461205"/>
            <a:ext cx="1495598" cy="162872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 descr="C:\Users\LAMO\Desktop\Showpad Update\POS Pictures\Somersby\Fleece Blanke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5661" y="4370618"/>
            <a:ext cx="1897756" cy="167477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descr="C:\Users\LAMO\Desktop\Showpad Update\POS Pictures\Somersby\Outdoor sign LE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6984" y="2372553"/>
            <a:ext cx="2024856" cy="17261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7100" y="2444391"/>
            <a:ext cx="1172987" cy="1662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1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307" t="638" r="-6372" b="-116"/>
          <a:stretch/>
        </p:blipFill>
        <p:spPr bwMode="auto">
          <a:xfrm>
            <a:off x="6066810" y="2398185"/>
            <a:ext cx="3187012" cy="1674926"/>
          </a:xfrm>
          <a:prstGeom prst="triangl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43586" y="2068535"/>
            <a:ext cx="1327544" cy="307777"/>
          </a:xfrm>
          <a:prstGeom prst="rect">
            <a:avLst/>
          </a:prstGeom>
          <a:noFill/>
        </p:spPr>
        <p:txBody>
          <a:bodyPr wrap="none" rtlCol="0">
            <a:spAutoFit/>
          </a:bodyPr>
          <a:lstStyle/>
          <a:p>
            <a:r>
              <a:rPr lang="nl-NL" sz="1400" dirty="0" smtClean="0">
                <a:solidFill>
                  <a:schemeClr val="accent1"/>
                </a:solidFill>
              </a:rPr>
              <a:t>Lichtreclame</a:t>
            </a:r>
            <a:endParaRPr lang="nl-NL" sz="1400" dirty="0">
              <a:solidFill>
                <a:schemeClr val="accent1"/>
              </a:solidFill>
            </a:endParaRPr>
          </a:p>
        </p:txBody>
      </p:sp>
      <p:sp>
        <p:nvSpPr>
          <p:cNvPr id="55" name="TextBox 54"/>
          <p:cNvSpPr txBox="1"/>
          <p:nvPr/>
        </p:nvSpPr>
        <p:spPr>
          <a:xfrm>
            <a:off x="287694" y="5522169"/>
            <a:ext cx="1160106" cy="307777"/>
          </a:xfrm>
          <a:prstGeom prst="rect">
            <a:avLst/>
          </a:prstGeom>
          <a:noFill/>
        </p:spPr>
        <p:txBody>
          <a:bodyPr wrap="none" rtlCol="0">
            <a:spAutoFit/>
          </a:bodyPr>
          <a:lstStyle/>
          <a:p>
            <a:pPr algn="ctr"/>
            <a:r>
              <a:rPr lang="nl-NL" sz="1400" dirty="0" smtClean="0">
                <a:solidFill>
                  <a:schemeClr val="accent1"/>
                </a:solidFill>
              </a:rPr>
              <a:t>Strandvlag</a:t>
            </a:r>
            <a:endParaRPr lang="nl-NL" sz="1400" dirty="0">
              <a:solidFill>
                <a:schemeClr val="accent1"/>
              </a:solidFill>
            </a:endParaRPr>
          </a:p>
        </p:txBody>
      </p:sp>
      <p:sp>
        <p:nvSpPr>
          <p:cNvPr id="56" name="TextBox 55"/>
          <p:cNvSpPr txBox="1"/>
          <p:nvPr/>
        </p:nvSpPr>
        <p:spPr>
          <a:xfrm>
            <a:off x="3474188" y="6045686"/>
            <a:ext cx="827471" cy="307777"/>
          </a:xfrm>
          <a:prstGeom prst="rect">
            <a:avLst/>
          </a:prstGeom>
          <a:noFill/>
        </p:spPr>
        <p:txBody>
          <a:bodyPr wrap="none" rtlCol="0">
            <a:spAutoFit/>
          </a:bodyPr>
          <a:lstStyle/>
          <a:p>
            <a:pPr algn="ctr"/>
            <a:r>
              <a:rPr lang="en-GB" sz="1400" dirty="0" smtClean="0">
                <a:solidFill>
                  <a:schemeClr val="accent1"/>
                </a:solidFill>
              </a:rPr>
              <a:t>Banner</a:t>
            </a:r>
            <a:endParaRPr lang="en-GB" sz="1400" dirty="0">
              <a:solidFill>
                <a:schemeClr val="accent1"/>
              </a:solidFill>
            </a:endParaRPr>
          </a:p>
        </p:txBody>
      </p:sp>
      <p:sp>
        <p:nvSpPr>
          <p:cNvPr id="57" name="TextBox 56"/>
          <p:cNvSpPr txBox="1"/>
          <p:nvPr/>
        </p:nvSpPr>
        <p:spPr>
          <a:xfrm>
            <a:off x="6272428" y="6045390"/>
            <a:ext cx="2304222" cy="307777"/>
          </a:xfrm>
          <a:prstGeom prst="rect">
            <a:avLst/>
          </a:prstGeom>
          <a:noFill/>
        </p:spPr>
        <p:txBody>
          <a:bodyPr wrap="square" rtlCol="0">
            <a:spAutoFit/>
          </a:bodyPr>
          <a:lstStyle/>
          <a:p>
            <a:pPr algn="ctr"/>
            <a:r>
              <a:rPr lang="nl-NL" sz="1400" dirty="0" err="1" smtClean="0">
                <a:solidFill>
                  <a:schemeClr val="accent1"/>
                </a:solidFill>
              </a:rPr>
              <a:t>Fleecedeken</a:t>
            </a:r>
            <a:endParaRPr lang="nl-NL" sz="1400" dirty="0">
              <a:solidFill>
                <a:schemeClr val="accent1"/>
              </a:solidFill>
            </a:endParaRPr>
          </a:p>
        </p:txBody>
      </p:sp>
      <p:sp>
        <p:nvSpPr>
          <p:cNvPr id="58" name="TextBox 57"/>
          <p:cNvSpPr txBox="1"/>
          <p:nvPr/>
        </p:nvSpPr>
        <p:spPr>
          <a:xfrm>
            <a:off x="2727528" y="2068535"/>
            <a:ext cx="2304222" cy="307777"/>
          </a:xfrm>
          <a:prstGeom prst="rect">
            <a:avLst/>
          </a:prstGeom>
          <a:noFill/>
        </p:spPr>
        <p:txBody>
          <a:bodyPr wrap="square" rtlCol="0">
            <a:spAutoFit/>
          </a:bodyPr>
          <a:lstStyle/>
          <a:p>
            <a:pPr algn="ctr"/>
            <a:r>
              <a:rPr lang="nl-NL" sz="1400" dirty="0" smtClean="0">
                <a:solidFill>
                  <a:schemeClr val="accent1"/>
                </a:solidFill>
              </a:rPr>
              <a:t>Strandstoel</a:t>
            </a:r>
            <a:endParaRPr lang="nl-NL" sz="1400" dirty="0">
              <a:solidFill>
                <a:schemeClr val="accent1"/>
              </a:solidFill>
            </a:endParaRPr>
          </a:p>
        </p:txBody>
      </p:sp>
      <p:sp>
        <p:nvSpPr>
          <p:cNvPr id="59" name="TextBox 58"/>
          <p:cNvSpPr txBox="1"/>
          <p:nvPr/>
        </p:nvSpPr>
        <p:spPr>
          <a:xfrm>
            <a:off x="4251482" y="2068535"/>
            <a:ext cx="2304222" cy="307777"/>
          </a:xfrm>
          <a:prstGeom prst="rect">
            <a:avLst/>
          </a:prstGeom>
          <a:noFill/>
        </p:spPr>
        <p:txBody>
          <a:bodyPr wrap="square" rtlCol="0">
            <a:spAutoFit/>
          </a:bodyPr>
          <a:lstStyle/>
          <a:p>
            <a:pPr algn="ctr"/>
            <a:r>
              <a:rPr lang="nl-NL" sz="1400" dirty="0" smtClean="0">
                <a:solidFill>
                  <a:schemeClr val="accent1"/>
                </a:solidFill>
              </a:rPr>
              <a:t>Zitzak</a:t>
            </a:r>
            <a:endParaRPr lang="nl-NL" sz="1400" dirty="0">
              <a:solidFill>
                <a:schemeClr val="accent1"/>
              </a:solidFill>
            </a:endParaRPr>
          </a:p>
        </p:txBody>
      </p:sp>
      <p:sp>
        <p:nvSpPr>
          <p:cNvPr id="60" name="TextBox 59"/>
          <p:cNvSpPr txBox="1"/>
          <p:nvPr/>
        </p:nvSpPr>
        <p:spPr>
          <a:xfrm>
            <a:off x="6508205" y="2068535"/>
            <a:ext cx="2304222" cy="307777"/>
          </a:xfrm>
          <a:prstGeom prst="rect">
            <a:avLst/>
          </a:prstGeom>
          <a:noFill/>
        </p:spPr>
        <p:txBody>
          <a:bodyPr wrap="square" rtlCol="0">
            <a:spAutoFit/>
          </a:bodyPr>
          <a:lstStyle/>
          <a:p>
            <a:pPr algn="ctr"/>
            <a:r>
              <a:rPr lang="en-GB" sz="1400" dirty="0" smtClean="0">
                <a:solidFill>
                  <a:schemeClr val="accent1"/>
                </a:solidFill>
              </a:rPr>
              <a:t>Parasol</a:t>
            </a:r>
            <a:endParaRPr lang="en-GB" sz="1400" dirty="0">
              <a:solidFill>
                <a:schemeClr val="accent1"/>
              </a:solidFill>
            </a:endParaRPr>
          </a:p>
        </p:txBody>
      </p:sp>
    </p:spTree>
    <p:extLst>
      <p:ext uri="{BB962C8B-B14F-4D97-AF65-F5344CB8AC3E}">
        <p14:creationId xmlns:p14="http://schemas.microsoft.com/office/powerpoint/2010/main" val="223514767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5095194"/>
            <a:ext cx="3118488" cy="1247394"/>
          </a:xfrm>
          <a:prstGeom prst="rect">
            <a:avLst/>
          </a:prstGeom>
        </p:spPr>
      </p:pic>
      <p:pic>
        <p:nvPicPr>
          <p:cNvPr id="3" name="Picture 3" descr="C:\Users\LAMO\Desktop\Showpad Update\POS Pictures\Somersby\Bottle Displ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5009503"/>
            <a:ext cx="947082" cy="1418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LAMO\Desktop\Showpad Update\POS Pictures\Somersby\Chalkboard W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3928" y="2566582"/>
            <a:ext cx="1350671" cy="19425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LAMO\Desktop\Showpad Update\POS Pictures\Somersby\Ice Bucket Plasti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0580" y="3068960"/>
            <a:ext cx="1220788" cy="10872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Users\LAMO\Desktop\Showpad Update\POS Pictures\Somersby\Waiters Tray Plasti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2566581"/>
            <a:ext cx="1990953" cy="19425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C:\Users\LAMO\Desktop\Showpad Update\POS Pictures\Somersby\T-shir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20229" y="2887672"/>
            <a:ext cx="1217209" cy="14278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LAMO\Desktop\Showpad Update\Somersby\7. Product Info\Packshots\Other\Somersby Draught Font.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36"/>
          <a:stretch/>
        </p:blipFill>
        <p:spPr bwMode="auto">
          <a:xfrm>
            <a:off x="0" y="1353033"/>
            <a:ext cx="1092608" cy="50885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Glass 25cl_CMYK"/>
          <p:cNvPicPr>
            <a:picLocks noChangeAspect="1" noChangeArrowheads="1"/>
          </p:cNvPicPr>
          <p:nvPr/>
        </p:nvPicPr>
        <p:blipFill>
          <a:blip r:embed="rId9">
            <a:clrChange>
              <a:clrFrom>
                <a:srgbClr val="FDFDFD"/>
              </a:clrFrom>
              <a:clrTo>
                <a:srgbClr val="FDFDFD">
                  <a:alpha val="0"/>
                </a:srgbClr>
              </a:clrTo>
            </a:clrChange>
          </a:blip>
          <a:srcRect l="28993" t="33005" r="28819" b="8455"/>
          <a:stretch>
            <a:fillRect/>
          </a:stretch>
        </p:blipFill>
        <p:spPr bwMode="auto">
          <a:xfrm>
            <a:off x="6126756" y="4559561"/>
            <a:ext cx="878621" cy="1716481"/>
          </a:xfrm>
          <a:prstGeom prst="rect">
            <a:avLst/>
          </a:prstGeom>
          <a:noFill/>
          <a:ln w="9525">
            <a:noFill/>
            <a:miter lim="800000"/>
            <a:headEnd/>
            <a:tailEnd/>
          </a:ln>
        </p:spPr>
      </p:pic>
      <p:pic>
        <p:nvPicPr>
          <p:cNvPr id="11" name="Picture 18" descr="7393_Coaster(1)"/>
          <p:cNvPicPr>
            <a:picLocks noChangeAspect="1" noChangeArrowheads="1"/>
          </p:cNvPicPr>
          <p:nvPr/>
        </p:nvPicPr>
        <p:blipFill>
          <a:blip r:embed="rId10">
            <a:clrChange>
              <a:clrFrom>
                <a:srgbClr val="FFFFFF"/>
              </a:clrFrom>
              <a:clrTo>
                <a:srgbClr val="FFFFFF">
                  <a:alpha val="0"/>
                </a:srgbClr>
              </a:clrTo>
            </a:clrChange>
          </a:blip>
          <a:srcRect l="11192" t="33522" r="11646" b="29904"/>
          <a:stretch>
            <a:fillRect/>
          </a:stretch>
        </p:blipFill>
        <p:spPr bwMode="auto">
          <a:xfrm>
            <a:off x="4644008" y="1890041"/>
            <a:ext cx="2099386" cy="994346"/>
          </a:xfrm>
          <a:prstGeom prst="rect">
            <a:avLst/>
          </a:prstGeom>
          <a:noFill/>
          <a:ln w="9525">
            <a:noFill/>
            <a:miter lim="800000"/>
            <a:headEnd/>
            <a:tailEnd/>
          </a:ln>
        </p:spPr>
      </p:pic>
      <p:sp>
        <p:nvSpPr>
          <p:cNvPr id="12" name="Title 11"/>
          <p:cNvSpPr>
            <a:spLocks noGrp="1"/>
          </p:cNvSpPr>
          <p:nvPr>
            <p:ph type="title"/>
          </p:nvPr>
        </p:nvSpPr>
        <p:spPr/>
        <p:txBody>
          <a:bodyPr/>
          <a:lstStyle/>
          <a:p>
            <a:r>
              <a:rPr lang="nl-NL" sz="2200" dirty="0" smtClean="0">
                <a:solidFill>
                  <a:srgbClr val="00562C"/>
                </a:solidFill>
              </a:rPr>
              <a:t>ON-TRADE: ruime catalogus met items voor zichtbaarheid binnen</a:t>
            </a:r>
            <a:endParaRPr lang="nl-NL" dirty="0"/>
          </a:p>
        </p:txBody>
      </p:sp>
      <p:pic>
        <p:nvPicPr>
          <p:cNvPr id="8194" name="Picture 2" descr="G:\cisa\marketing\Somersby\2016\Student Promotion\Somersby Pitche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7999" y="4418356"/>
            <a:ext cx="1853863" cy="220443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76241" y="1977854"/>
            <a:ext cx="1677378" cy="2351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2349" y="6344370"/>
            <a:ext cx="1002924" cy="307777"/>
          </a:xfrm>
          <a:prstGeom prst="rect">
            <a:avLst/>
          </a:prstGeom>
          <a:noFill/>
        </p:spPr>
        <p:txBody>
          <a:bodyPr wrap="none" rtlCol="0">
            <a:spAutoFit/>
          </a:bodyPr>
          <a:lstStyle/>
          <a:p>
            <a:pPr algn="ctr"/>
            <a:r>
              <a:rPr lang="nl-NL" sz="1400" dirty="0" smtClean="0">
                <a:solidFill>
                  <a:schemeClr val="accent1"/>
                </a:solidFill>
              </a:rPr>
              <a:t>Tapkraan</a:t>
            </a:r>
            <a:endParaRPr lang="nl-NL" sz="1400" dirty="0">
              <a:solidFill>
                <a:schemeClr val="accent1"/>
              </a:solidFill>
            </a:endParaRPr>
          </a:p>
        </p:txBody>
      </p:sp>
      <p:sp>
        <p:nvSpPr>
          <p:cNvPr id="16" name="TextBox 15"/>
          <p:cNvSpPr txBox="1"/>
          <p:nvPr/>
        </p:nvSpPr>
        <p:spPr>
          <a:xfrm>
            <a:off x="1552264" y="2213585"/>
            <a:ext cx="973644" cy="307777"/>
          </a:xfrm>
          <a:prstGeom prst="rect">
            <a:avLst/>
          </a:prstGeom>
          <a:noFill/>
        </p:spPr>
        <p:txBody>
          <a:bodyPr wrap="none" rtlCol="0">
            <a:spAutoFit/>
          </a:bodyPr>
          <a:lstStyle/>
          <a:p>
            <a:pPr algn="ctr"/>
            <a:r>
              <a:rPr lang="nl-NL" sz="1400" dirty="0" smtClean="0">
                <a:solidFill>
                  <a:schemeClr val="accent1"/>
                </a:solidFill>
              </a:rPr>
              <a:t>Dienblad</a:t>
            </a:r>
            <a:endParaRPr lang="nl-NL" sz="1400" dirty="0">
              <a:solidFill>
                <a:schemeClr val="accent1"/>
              </a:solidFill>
            </a:endParaRPr>
          </a:p>
        </p:txBody>
      </p:sp>
      <p:sp>
        <p:nvSpPr>
          <p:cNvPr id="17" name="TextBox 16"/>
          <p:cNvSpPr txBox="1"/>
          <p:nvPr/>
        </p:nvSpPr>
        <p:spPr>
          <a:xfrm>
            <a:off x="3220863" y="2257127"/>
            <a:ext cx="976800" cy="307777"/>
          </a:xfrm>
          <a:prstGeom prst="rect">
            <a:avLst/>
          </a:prstGeom>
          <a:noFill/>
        </p:spPr>
        <p:txBody>
          <a:bodyPr wrap="none" rtlCol="0">
            <a:spAutoFit/>
          </a:bodyPr>
          <a:lstStyle/>
          <a:p>
            <a:pPr algn="ctr"/>
            <a:r>
              <a:rPr lang="nl-NL" sz="1400" dirty="0" smtClean="0">
                <a:solidFill>
                  <a:schemeClr val="accent1"/>
                </a:solidFill>
              </a:rPr>
              <a:t>Krijtbord</a:t>
            </a:r>
            <a:endParaRPr lang="nl-NL" sz="1400" dirty="0">
              <a:solidFill>
                <a:schemeClr val="accent1"/>
              </a:solidFill>
            </a:endParaRPr>
          </a:p>
        </p:txBody>
      </p:sp>
      <p:sp>
        <p:nvSpPr>
          <p:cNvPr id="18" name="TextBox 17"/>
          <p:cNvSpPr txBox="1"/>
          <p:nvPr/>
        </p:nvSpPr>
        <p:spPr>
          <a:xfrm>
            <a:off x="5062762" y="1649787"/>
            <a:ext cx="1261884" cy="307777"/>
          </a:xfrm>
          <a:prstGeom prst="rect">
            <a:avLst/>
          </a:prstGeom>
          <a:noFill/>
        </p:spPr>
        <p:txBody>
          <a:bodyPr wrap="none" rtlCol="0">
            <a:spAutoFit/>
          </a:bodyPr>
          <a:lstStyle/>
          <a:p>
            <a:pPr algn="ctr"/>
            <a:r>
              <a:rPr lang="nl-NL" sz="1400" dirty="0" smtClean="0">
                <a:solidFill>
                  <a:schemeClr val="accent1"/>
                </a:solidFill>
              </a:rPr>
              <a:t>Onderzetter</a:t>
            </a:r>
            <a:endParaRPr lang="nl-NL" sz="1400" dirty="0">
              <a:solidFill>
                <a:schemeClr val="accent1"/>
              </a:solidFill>
            </a:endParaRPr>
          </a:p>
        </p:txBody>
      </p:sp>
      <p:sp>
        <p:nvSpPr>
          <p:cNvPr id="19" name="TextBox 18"/>
          <p:cNvSpPr txBox="1"/>
          <p:nvPr/>
        </p:nvSpPr>
        <p:spPr>
          <a:xfrm>
            <a:off x="7641847" y="1708428"/>
            <a:ext cx="746165" cy="307777"/>
          </a:xfrm>
          <a:prstGeom prst="rect">
            <a:avLst/>
          </a:prstGeom>
          <a:noFill/>
        </p:spPr>
        <p:txBody>
          <a:bodyPr wrap="none" rtlCol="0">
            <a:spAutoFit/>
          </a:bodyPr>
          <a:lstStyle/>
          <a:p>
            <a:pPr algn="ctr"/>
            <a:r>
              <a:rPr lang="en-GB" sz="1400" dirty="0" smtClean="0">
                <a:solidFill>
                  <a:schemeClr val="accent1"/>
                </a:solidFill>
              </a:rPr>
              <a:t>Poster</a:t>
            </a:r>
            <a:endParaRPr lang="en-GB" sz="1400" dirty="0">
              <a:solidFill>
                <a:schemeClr val="accent1"/>
              </a:solidFill>
            </a:endParaRPr>
          </a:p>
        </p:txBody>
      </p:sp>
      <p:sp>
        <p:nvSpPr>
          <p:cNvPr id="20" name="TextBox 19"/>
          <p:cNvSpPr txBox="1"/>
          <p:nvPr/>
        </p:nvSpPr>
        <p:spPr>
          <a:xfrm>
            <a:off x="4553394" y="4201343"/>
            <a:ext cx="1075159" cy="307777"/>
          </a:xfrm>
          <a:prstGeom prst="rect">
            <a:avLst/>
          </a:prstGeom>
          <a:noFill/>
        </p:spPr>
        <p:txBody>
          <a:bodyPr wrap="none" rtlCol="0">
            <a:spAutoFit/>
          </a:bodyPr>
          <a:lstStyle/>
          <a:p>
            <a:pPr algn="ctr"/>
            <a:r>
              <a:rPr lang="nl-NL" sz="1400" dirty="0" smtClean="0">
                <a:solidFill>
                  <a:schemeClr val="accent1"/>
                </a:solidFill>
              </a:rPr>
              <a:t>IJsemmer</a:t>
            </a:r>
            <a:endParaRPr lang="nl-NL" sz="1400" dirty="0">
              <a:solidFill>
                <a:schemeClr val="accent1"/>
              </a:solidFill>
            </a:endParaRPr>
          </a:p>
        </p:txBody>
      </p:sp>
      <p:sp>
        <p:nvSpPr>
          <p:cNvPr id="21" name="TextBox 20"/>
          <p:cNvSpPr txBox="1"/>
          <p:nvPr/>
        </p:nvSpPr>
        <p:spPr>
          <a:xfrm>
            <a:off x="4546794" y="6344370"/>
            <a:ext cx="1141521" cy="307777"/>
          </a:xfrm>
          <a:prstGeom prst="rect">
            <a:avLst/>
          </a:prstGeom>
          <a:noFill/>
        </p:spPr>
        <p:txBody>
          <a:bodyPr wrap="none" rtlCol="0">
            <a:spAutoFit/>
          </a:bodyPr>
          <a:lstStyle/>
          <a:p>
            <a:pPr algn="ctr"/>
            <a:r>
              <a:rPr lang="nl-NL" sz="1400" dirty="0" smtClean="0">
                <a:solidFill>
                  <a:schemeClr val="accent1"/>
                </a:solidFill>
              </a:rPr>
              <a:t>Flessenrek</a:t>
            </a:r>
            <a:endParaRPr lang="nl-NL" sz="1400" dirty="0">
              <a:solidFill>
                <a:schemeClr val="accent1"/>
              </a:solidFill>
            </a:endParaRPr>
          </a:p>
        </p:txBody>
      </p:sp>
      <p:sp>
        <p:nvSpPr>
          <p:cNvPr id="22" name="TextBox 21"/>
          <p:cNvSpPr txBox="1"/>
          <p:nvPr/>
        </p:nvSpPr>
        <p:spPr>
          <a:xfrm>
            <a:off x="6263151" y="6344370"/>
            <a:ext cx="574509" cy="307777"/>
          </a:xfrm>
          <a:prstGeom prst="rect">
            <a:avLst/>
          </a:prstGeom>
          <a:noFill/>
        </p:spPr>
        <p:txBody>
          <a:bodyPr wrap="none" rtlCol="0">
            <a:spAutoFit/>
          </a:bodyPr>
          <a:lstStyle/>
          <a:p>
            <a:pPr algn="ctr"/>
            <a:r>
              <a:rPr lang="nl-NL" sz="1400" dirty="0" smtClean="0">
                <a:solidFill>
                  <a:schemeClr val="accent1"/>
                </a:solidFill>
              </a:rPr>
              <a:t>Glas</a:t>
            </a:r>
            <a:endParaRPr lang="nl-NL" sz="1400" dirty="0">
              <a:solidFill>
                <a:schemeClr val="accent1"/>
              </a:solidFill>
            </a:endParaRPr>
          </a:p>
        </p:txBody>
      </p:sp>
      <p:sp>
        <p:nvSpPr>
          <p:cNvPr id="23" name="TextBox 22"/>
          <p:cNvSpPr txBox="1"/>
          <p:nvPr/>
        </p:nvSpPr>
        <p:spPr>
          <a:xfrm>
            <a:off x="7529057" y="6344370"/>
            <a:ext cx="971741" cy="307777"/>
          </a:xfrm>
          <a:prstGeom prst="rect">
            <a:avLst/>
          </a:prstGeom>
          <a:noFill/>
        </p:spPr>
        <p:txBody>
          <a:bodyPr wrap="none" rtlCol="0">
            <a:spAutoFit/>
          </a:bodyPr>
          <a:lstStyle/>
          <a:p>
            <a:pPr algn="ctr"/>
            <a:r>
              <a:rPr lang="nl-NL" sz="1400" dirty="0" err="1" smtClean="0">
                <a:solidFill>
                  <a:schemeClr val="accent1"/>
                </a:solidFill>
              </a:rPr>
              <a:t>1,5l</a:t>
            </a:r>
            <a:r>
              <a:rPr lang="nl-NL" sz="1400" dirty="0" smtClean="0">
                <a:solidFill>
                  <a:schemeClr val="accent1"/>
                </a:solidFill>
              </a:rPr>
              <a:t>-glas</a:t>
            </a:r>
            <a:endParaRPr lang="nl-NL" sz="1400" dirty="0">
              <a:solidFill>
                <a:schemeClr val="accent1"/>
              </a:solidFill>
            </a:endParaRPr>
          </a:p>
        </p:txBody>
      </p:sp>
      <p:sp>
        <p:nvSpPr>
          <p:cNvPr id="24" name="TextBox 23"/>
          <p:cNvSpPr txBox="1"/>
          <p:nvPr/>
        </p:nvSpPr>
        <p:spPr>
          <a:xfrm>
            <a:off x="2393120" y="6344370"/>
            <a:ext cx="851515" cy="307777"/>
          </a:xfrm>
          <a:prstGeom prst="rect">
            <a:avLst/>
          </a:prstGeom>
          <a:noFill/>
        </p:spPr>
        <p:txBody>
          <a:bodyPr wrap="none" rtlCol="0">
            <a:spAutoFit/>
          </a:bodyPr>
          <a:lstStyle/>
          <a:p>
            <a:pPr algn="ctr"/>
            <a:r>
              <a:rPr lang="en-GB" sz="1400" dirty="0" err="1" smtClean="0">
                <a:solidFill>
                  <a:schemeClr val="accent1"/>
                </a:solidFill>
              </a:rPr>
              <a:t>Barmat</a:t>
            </a:r>
            <a:endParaRPr lang="en-GB" sz="1400" dirty="0">
              <a:solidFill>
                <a:schemeClr val="accent1"/>
              </a:solidFill>
            </a:endParaRPr>
          </a:p>
        </p:txBody>
      </p:sp>
      <p:sp>
        <p:nvSpPr>
          <p:cNvPr id="25" name="TextBox 24"/>
          <p:cNvSpPr txBox="1"/>
          <p:nvPr/>
        </p:nvSpPr>
        <p:spPr>
          <a:xfrm>
            <a:off x="6044912" y="4200814"/>
            <a:ext cx="767839" cy="307777"/>
          </a:xfrm>
          <a:prstGeom prst="rect">
            <a:avLst/>
          </a:prstGeom>
          <a:noFill/>
        </p:spPr>
        <p:txBody>
          <a:bodyPr wrap="none" rtlCol="0">
            <a:spAutoFit/>
          </a:bodyPr>
          <a:lstStyle/>
          <a:p>
            <a:pPr algn="ctr"/>
            <a:r>
              <a:rPr lang="en-GB" sz="1400" dirty="0" smtClean="0">
                <a:solidFill>
                  <a:schemeClr val="accent1"/>
                </a:solidFill>
              </a:rPr>
              <a:t>T-shirt</a:t>
            </a:r>
            <a:endParaRPr lang="en-GB" sz="1400" dirty="0">
              <a:solidFill>
                <a:schemeClr val="accent1"/>
              </a:solidFill>
            </a:endParaRPr>
          </a:p>
        </p:txBody>
      </p:sp>
    </p:spTree>
    <p:extLst>
      <p:ext uri="{BB962C8B-B14F-4D97-AF65-F5344CB8AC3E}">
        <p14:creationId xmlns:p14="http://schemas.microsoft.com/office/powerpoint/2010/main" val="3583666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4"/>
          </p:nvPr>
        </p:nvSpPr>
        <p:spPr/>
        <p:txBody>
          <a:bodyPr/>
          <a:lstStyle/>
          <a:p>
            <a:r>
              <a:rPr lang="en-US" altLang="fr-FR">
                <a:solidFill>
                  <a:srgbClr val="00562C"/>
                </a:solidFill>
              </a:rPr>
              <a:t>PAGE </a:t>
            </a:r>
            <a:fld id="{E3D00C7F-03CE-42EA-9393-827B6379C425}" type="slidenum">
              <a:rPr lang="en-US" altLang="fr-FR">
                <a:solidFill>
                  <a:srgbClr val="00562C"/>
                </a:solidFill>
              </a:rPr>
              <a:pPr/>
              <a:t>18</a:t>
            </a:fld>
            <a:endParaRPr lang="en-US" altLang="fr-FR">
              <a:solidFill>
                <a:srgbClr val="00562C"/>
              </a:solidFill>
            </a:endParaRPr>
          </a:p>
        </p:txBody>
      </p:sp>
      <p:sp>
        <p:nvSpPr>
          <p:cNvPr id="132098" name="Rectangle 2"/>
          <p:cNvSpPr>
            <a:spLocks noChangeArrowheads="1"/>
          </p:cNvSpPr>
          <p:nvPr/>
        </p:nvSpPr>
        <p:spPr bwMode="auto">
          <a:xfrm>
            <a:off x="508000" y="1803400"/>
            <a:ext cx="80772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08000" rIns="0" bIns="18000"/>
          <a:lstStyle>
            <a:lvl1pPr algn="l">
              <a:lnSpc>
                <a:spcPct val="83000"/>
              </a:lnSpc>
              <a:defRPr sz="4600" b="1">
                <a:solidFill>
                  <a:schemeClr val="bg1"/>
                </a:solidFill>
                <a:latin typeface="Verdana" pitchFamily="34" charset="0"/>
              </a:defRPr>
            </a:lvl1pPr>
            <a:lvl2pPr algn="l">
              <a:lnSpc>
                <a:spcPct val="83000"/>
              </a:lnSpc>
              <a:defRPr sz="4600" b="1">
                <a:solidFill>
                  <a:schemeClr val="bg1"/>
                </a:solidFill>
                <a:latin typeface="Verdana" pitchFamily="34" charset="0"/>
              </a:defRPr>
            </a:lvl2pPr>
            <a:lvl3pPr algn="l">
              <a:lnSpc>
                <a:spcPct val="83000"/>
              </a:lnSpc>
              <a:defRPr sz="4600" b="1">
                <a:solidFill>
                  <a:schemeClr val="bg1"/>
                </a:solidFill>
                <a:latin typeface="Verdana" pitchFamily="34" charset="0"/>
              </a:defRPr>
            </a:lvl3pPr>
            <a:lvl4pPr algn="l">
              <a:lnSpc>
                <a:spcPct val="83000"/>
              </a:lnSpc>
              <a:defRPr sz="4600" b="1">
                <a:solidFill>
                  <a:schemeClr val="bg1"/>
                </a:solidFill>
                <a:latin typeface="Verdana" pitchFamily="34" charset="0"/>
              </a:defRPr>
            </a:lvl4pPr>
            <a:lvl5pPr algn="l">
              <a:lnSpc>
                <a:spcPct val="83000"/>
              </a:lnSpc>
              <a:defRPr sz="4600" b="1">
                <a:solidFill>
                  <a:schemeClr val="bg1"/>
                </a:solidFill>
                <a:latin typeface="Verdana" pitchFamily="34" charset="0"/>
              </a:defRPr>
            </a:lvl5pPr>
            <a:lvl6pPr marL="457200" fontAlgn="base">
              <a:lnSpc>
                <a:spcPct val="83000"/>
              </a:lnSpc>
              <a:spcBef>
                <a:spcPct val="0"/>
              </a:spcBef>
              <a:spcAft>
                <a:spcPct val="0"/>
              </a:spcAft>
              <a:defRPr sz="4600" b="1">
                <a:solidFill>
                  <a:schemeClr val="bg1"/>
                </a:solidFill>
                <a:latin typeface="Verdana" pitchFamily="34" charset="0"/>
              </a:defRPr>
            </a:lvl6pPr>
            <a:lvl7pPr marL="914400" fontAlgn="base">
              <a:lnSpc>
                <a:spcPct val="83000"/>
              </a:lnSpc>
              <a:spcBef>
                <a:spcPct val="0"/>
              </a:spcBef>
              <a:spcAft>
                <a:spcPct val="0"/>
              </a:spcAft>
              <a:defRPr sz="4600" b="1">
                <a:solidFill>
                  <a:schemeClr val="bg1"/>
                </a:solidFill>
                <a:latin typeface="Verdana" pitchFamily="34" charset="0"/>
              </a:defRPr>
            </a:lvl7pPr>
            <a:lvl8pPr marL="1371600" fontAlgn="base">
              <a:lnSpc>
                <a:spcPct val="83000"/>
              </a:lnSpc>
              <a:spcBef>
                <a:spcPct val="0"/>
              </a:spcBef>
              <a:spcAft>
                <a:spcPct val="0"/>
              </a:spcAft>
              <a:defRPr sz="4600" b="1">
                <a:solidFill>
                  <a:schemeClr val="bg1"/>
                </a:solidFill>
                <a:latin typeface="Verdana" pitchFamily="34" charset="0"/>
              </a:defRPr>
            </a:lvl8pPr>
            <a:lvl9pPr marL="1828800" fontAlgn="base">
              <a:lnSpc>
                <a:spcPct val="83000"/>
              </a:lnSpc>
              <a:spcBef>
                <a:spcPct val="0"/>
              </a:spcBef>
              <a:spcAft>
                <a:spcPct val="0"/>
              </a:spcAft>
              <a:defRPr sz="4600" b="1">
                <a:solidFill>
                  <a:schemeClr val="bg1"/>
                </a:solidFill>
                <a:latin typeface="Verdana" pitchFamily="34" charset="0"/>
              </a:defRPr>
            </a:lvl9pPr>
          </a:lstStyle>
          <a:p>
            <a:pPr fontAlgn="base">
              <a:lnSpc>
                <a:spcPct val="93000"/>
              </a:lnSpc>
              <a:spcBef>
                <a:spcPct val="0"/>
              </a:spcBef>
              <a:spcAft>
                <a:spcPct val="0"/>
              </a:spcAft>
            </a:pPr>
            <a:r>
              <a:rPr lang="en-GB" altLang="fr-FR" sz="5700" smtClean="0">
                <a:solidFill>
                  <a:srgbClr val="FFFFFF"/>
                </a:solidFill>
              </a:rPr>
              <a:t/>
            </a:r>
            <a:br>
              <a:rPr lang="en-GB" altLang="fr-FR" sz="5700" smtClean="0">
                <a:solidFill>
                  <a:srgbClr val="FFFFFF"/>
                </a:solidFill>
              </a:rPr>
            </a:br>
            <a:r>
              <a:rPr lang="en-GB" altLang="fr-FR" sz="5700" smtClean="0">
                <a:solidFill>
                  <a:srgbClr val="FFFFFF"/>
                </a:solidFill>
              </a:rPr>
              <a:t/>
            </a:r>
            <a:br>
              <a:rPr lang="en-GB" altLang="fr-FR" sz="5700" smtClean="0">
                <a:solidFill>
                  <a:srgbClr val="FFFFFF"/>
                </a:solidFill>
              </a:rPr>
            </a:br>
            <a:r>
              <a:rPr lang="en-GB" altLang="fr-FR" sz="5700" smtClean="0">
                <a:solidFill>
                  <a:srgbClr val="FFFFFF"/>
                </a:solidFill>
              </a:rPr>
              <a:t>Somersby </a:t>
            </a:r>
            <a:br>
              <a:rPr lang="en-GB" altLang="fr-FR" sz="5700" smtClean="0">
                <a:solidFill>
                  <a:srgbClr val="FFFFFF"/>
                </a:solidFill>
              </a:rPr>
            </a:br>
            <a:r>
              <a:rPr lang="en-GB" altLang="fr-FR" sz="3500" smtClean="0">
                <a:solidFill>
                  <a:srgbClr val="FFFFFF"/>
                </a:solidFill>
              </a:rPr>
              <a:t>Channel Segmentation</a:t>
            </a:r>
          </a:p>
        </p:txBody>
      </p:sp>
    </p:spTree>
    <p:extLst>
      <p:ext uri="{BB962C8B-B14F-4D97-AF65-F5344CB8AC3E}">
        <p14:creationId xmlns:p14="http://schemas.microsoft.com/office/powerpoint/2010/main" val="24300572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5"/>
          <p:cNvSpPr>
            <a:spLocks noGrp="1"/>
          </p:cNvSpPr>
          <p:nvPr>
            <p:ph type="sldNum" sz="quarter" idx="12"/>
          </p:nvPr>
        </p:nvSpPr>
        <p:spPr/>
        <p:txBody>
          <a:bodyPr/>
          <a:lstStyle/>
          <a:p>
            <a:r>
              <a:rPr lang="en-US" altLang="fr-FR">
                <a:solidFill>
                  <a:srgbClr val="00562C"/>
                </a:solidFill>
              </a:rPr>
              <a:t>PAGE </a:t>
            </a:r>
            <a:fld id="{D544F491-92F2-40E9-A317-07B28D77D5E8}" type="slidenum">
              <a:rPr lang="en-US" altLang="fr-FR">
                <a:solidFill>
                  <a:srgbClr val="00562C"/>
                </a:solidFill>
              </a:rPr>
              <a:pPr/>
              <a:t>19</a:t>
            </a:fld>
            <a:endParaRPr lang="en-US" altLang="fr-FR">
              <a:solidFill>
                <a:srgbClr val="00562C"/>
              </a:solidFill>
            </a:endParaRPr>
          </a:p>
        </p:txBody>
      </p:sp>
      <p:sp>
        <p:nvSpPr>
          <p:cNvPr id="133122" name="Rectangle 2"/>
          <p:cNvSpPr>
            <a:spLocks noGrp="1" noChangeArrowheads="1"/>
          </p:cNvSpPr>
          <p:nvPr>
            <p:ph type="title"/>
          </p:nvPr>
        </p:nvSpPr>
        <p:spPr>
          <a:xfrm>
            <a:off x="914400" y="361950"/>
            <a:ext cx="8229600" cy="706438"/>
          </a:xfrm>
          <a:noFill/>
          <a:ln/>
        </p:spPr>
        <p:txBody>
          <a:bodyPr/>
          <a:lstStyle/>
          <a:p>
            <a:r>
              <a:rPr lang="en-GB" altLang="fr-FR" sz="1800"/>
              <a:t>Channel segmentation Belgium</a:t>
            </a:r>
          </a:p>
        </p:txBody>
      </p:sp>
      <p:sp>
        <p:nvSpPr>
          <p:cNvPr id="133123" name="Rectangle 3"/>
          <p:cNvSpPr>
            <a:spLocks noChangeArrowheads="1"/>
          </p:cNvSpPr>
          <p:nvPr/>
        </p:nvSpPr>
        <p:spPr bwMode="gray">
          <a:xfrm>
            <a:off x="1179513" y="2352675"/>
            <a:ext cx="936625"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1000" b="1" smtClean="0">
                <a:solidFill>
                  <a:srgbClr val="3A3A39"/>
                </a:solidFill>
                <a:latin typeface="Arial" pitchFamily="34" charset="0"/>
                <a:cs typeface="Arial" pitchFamily="34" charset="0"/>
              </a:rPr>
              <a:t>1.</a:t>
            </a:r>
            <a:r>
              <a:rPr lang="en-GB" altLang="fr-FR" sz="1000" b="1" smtClean="0">
                <a:solidFill>
                  <a:srgbClr val="3A3A39"/>
                </a:solidFill>
                <a:latin typeface="Arial" pitchFamily="34" charset="0"/>
                <a:cs typeface="Arial" pitchFamily="34" charset="0"/>
              </a:rPr>
              <a:t>Drinking</a:t>
            </a:r>
          </a:p>
        </p:txBody>
      </p:sp>
      <p:sp>
        <p:nvSpPr>
          <p:cNvPr id="133124" name="Rectangle 4"/>
          <p:cNvSpPr>
            <a:spLocks noChangeArrowheads="1"/>
          </p:cNvSpPr>
          <p:nvPr/>
        </p:nvSpPr>
        <p:spPr bwMode="gray">
          <a:xfrm>
            <a:off x="2403475" y="2352675"/>
            <a:ext cx="844550"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1000" b="1" smtClean="0">
                <a:solidFill>
                  <a:srgbClr val="3A3A39"/>
                </a:solidFill>
                <a:latin typeface="Arial" pitchFamily="34" charset="0"/>
                <a:cs typeface="Arial" pitchFamily="34" charset="0"/>
              </a:rPr>
              <a:t>2.</a:t>
            </a:r>
            <a:r>
              <a:rPr lang="en-GB" altLang="fr-FR" sz="1000" b="1" smtClean="0">
                <a:solidFill>
                  <a:srgbClr val="3A3A39"/>
                </a:solidFill>
                <a:latin typeface="Arial" pitchFamily="34" charset="0"/>
                <a:cs typeface="Arial" pitchFamily="34" charset="0"/>
              </a:rPr>
              <a:t>Eating</a:t>
            </a:r>
          </a:p>
        </p:txBody>
      </p:sp>
      <p:sp>
        <p:nvSpPr>
          <p:cNvPr id="133125" name="Rectangle 5"/>
          <p:cNvSpPr>
            <a:spLocks noChangeArrowheads="1"/>
          </p:cNvSpPr>
          <p:nvPr/>
        </p:nvSpPr>
        <p:spPr bwMode="gray">
          <a:xfrm>
            <a:off x="3411538" y="2352675"/>
            <a:ext cx="752475"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1000" b="1" smtClean="0">
                <a:solidFill>
                  <a:srgbClr val="3A3A39"/>
                </a:solidFill>
                <a:latin typeface="Arial" pitchFamily="34" charset="0"/>
                <a:cs typeface="Arial" pitchFamily="34" charset="0"/>
              </a:rPr>
              <a:t>3.</a:t>
            </a:r>
            <a:r>
              <a:rPr lang="en-GB" altLang="fr-FR" sz="1000" b="1" smtClean="0">
                <a:solidFill>
                  <a:srgbClr val="3A3A39"/>
                </a:solidFill>
                <a:latin typeface="Arial" pitchFamily="34" charset="0"/>
                <a:cs typeface="Arial" pitchFamily="34" charset="0"/>
              </a:rPr>
              <a:t>Entertainment</a:t>
            </a:r>
          </a:p>
        </p:txBody>
      </p:sp>
      <p:sp>
        <p:nvSpPr>
          <p:cNvPr id="133126" name="Rectangle 6"/>
          <p:cNvSpPr>
            <a:spLocks noChangeArrowheads="1"/>
          </p:cNvSpPr>
          <p:nvPr/>
        </p:nvSpPr>
        <p:spPr bwMode="gray">
          <a:xfrm>
            <a:off x="4348163" y="2352675"/>
            <a:ext cx="877887"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1000" b="1" smtClean="0">
                <a:solidFill>
                  <a:srgbClr val="3A3A39"/>
                </a:solidFill>
                <a:latin typeface="Arial" pitchFamily="34" charset="0"/>
                <a:cs typeface="Arial" pitchFamily="34" charset="0"/>
              </a:rPr>
              <a:t>4.</a:t>
            </a:r>
            <a:r>
              <a:rPr lang="en-GB" altLang="fr-FR" sz="1000" b="1" smtClean="0">
                <a:solidFill>
                  <a:srgbClr val="3A3A39"/>
                </a:solidFill>
                <a:latin typeface="Arial" pitchFamily="34" charset="0"/>
                <a:cs typeface="Arial" pitchFamily="34" charset="0"/>
              </a:rPr>
              <a:t>Lodging &amp; Travel</a:t>
            </a:r>
          </a:p>
        </p:txBody>
      </p:sp>
      <p:sp>
        <p:nvSpPr>
          <p:cNvPr id="133127" name="Rectangle 7"/>
          <p:cNvSpPr>
            <a:spLocks noChangeArrowheads="1"/>
          </p:cNvSpPr>
          <p:nvPr/>
        </p:nvSpPr>
        <p:spPr bwMode="gray">
          <a:xfrm>
            <a:off x="5356225" y="2352675"/>
            <a:ext cx="788988"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1000" b="1" smtClean="0">
                <a:solidFill>
                  <a:srgbClr val="3A3A39"/>
                </a:solidFill>
                <a:latin typeface="Arial" pitchFamily="34" charset="0"/>
                <a:cs typeface="Arial" pitchFamily="34" charset="0"/>
              </a:rPr>
              <a:t>5. Office Market</a:t>
            </a:r>
            <a:endParaRPr lang="en-GB" altLang="fr-FR" sz="1000" b="1" smtClean="0">
              <a:solidFill>
                <a:srgbClr val="3A3A39"/>
              </a:solidFill>
              <a:latin typeface="Arial" pitchFamily="34" charset="0"/>
              <a:cs typeface="Arial" pitchFamily="34" charset="0"/>
            </a:endParaRPr>
          </a:p>
        </p:txBody>
      </p:sp>
      <p:sp>
        <p:nvSpPr>
          <p:cNvPr id="133128" name="Rectangle 8"/>
          <p:cNvSpPr>
            <a:spLocks noChangeArrowheads="1"/>
          </p:cNvSpPr>
          <p:nvPr/>
        </p:nvSpPr>
        <p:spPr bwMode="gray">
          <a:xfrm>
            <a:off x="6364288" y="2352675"/>
            <a:ext cx="795337"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1000" b="1" smtClean="0">
                <a:solidFill>
                  <a:srgbClr val="3A3A39"/>
                </a:solidFill>
                <a:latin typeface="Arial" pitchFamily="34" charset="0"/>
                <a:cs typeface="Arial" pitchFamily="34" charset="0"/>
              </a:rPr>
              <a:t>6. Aspirational</a:t>
            </a:r>
            <a:endParaRPr lang="en-GB" altLang="fr-FR" sz="1000" b="1" smtClean="0">
              <a:solidFill>
                <a:srgbClr val="3A3A39"/>
              </a:solidFill>
              <a:latin typeface="Arial" pitchFamily="34" charset="0"/>
              <a:cs typeface="Arial" pitchFamily="34" charset="0"/>
            </a:endParaRPr>
          </a:p>
        </p:txBody>
      </p:sp>
      <p:sp>
        <p:nvSpPr>
          <p:cNvPr id="133129" name="Rectangle 9"/>
          <p:cNvSpPr>
            <a:spLocks noChangeArrowheads="1"/>
          </p:cNvSpPr>
          <p:nvPr/>
        </p:nvSpPr>
        <p:spPr bwMode="gray">
          <a:xfrm>
            <a:off x="1179513" y="1493838"/>
            <a:ext cx="7667625" cy="609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en-GB" altLang="fr-FR" sz="1200" b="1" dirty="0" smtClean="0">
                <a:solidFill>
                  <a:srgbClr val="3A3A39"/>
                </a:solidFill>
                <a:latin typeface="Arial" pitchFamily="34" charset="0"/>
                <a:cs typeface="Arial" pitchFamily="34" charset="0"/>
              </a:rPr>
              <a:t>Somersby volume ON TRADE</a:t>
            </a:r>
            <a:endParaRPr lang="fr-BE" altLang="fr-FR" sz="1200" b="1" dirty="0" smtClean="0">
              <a:solidFill>
                <a:srgbClr val="3A3A39"/>
              </a:solidFill>
              <a:latin typeface="Arial" pitchFamily="34" charset="0"/>
              <a:cs typeface="Arial" pitchFamily="34" charset="0"/>
            </a:endParaRPr>
          </a:p>
        </p:txBody>
      </p:sp>
      <p:sp>
        <p:nvSpPr>
          <p:cNvPr id="133130" name="Line 10"/>
          <p:cNvSpPr>
            <a:spLocks noChangeShapeType="1"/>
          </p:cNvSpPr>
          <p:nvPr/>
        </p:nvSpPr>
        <p:spPr bwMode="auto">
          <a:xfrm>
            <a:off x="5788025" y="2916238"/>
            <a:ext cx="1588"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000" tIns="46800" rIns="90000" bIns="46800"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33131" name="Line 11"/>
          <p:cNvSpPr>
            <a:spLocks noChangeShapeType="1"/>
          </p:cNvSpPr>
          <p:nvPr/>
        </p:nvSpPr>
        <p:spPr bwMode="auto">
          <a:xfrm>
            <a:off x="6796088" y="2916238"/>
            <a:ext cx="1587"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000" tIns="46800" rIns="90000" bIns="46800"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33132" name="Rectangle 12"/>
          <p:cNvSpPr>
            <a:spLocks noChangeArrowheads="1"/>
          </p:cNvSpPr>
          <p:nvPr/>
        </p:nvSpPr>
        <p:spPr bwMode="gray">
          <a:xfrm>
            <a:off x="1179513" y="3203575"/>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1.1 </a:t>
            </a:r>
            <a:r>
              <a:rPr lang="en-GB" altLang="fr-FR" sz="900" b="1" smtClean="0">
                <a:solidFill>
                  <a:srgbClr val="FFFFFF"/>
                </a:solidFill>
                <a:latin typeface="Arial" pitchFamily="34" charset="0"/>
                <a:cs typeface="Arial" pitchFamily="34" charset="0"/>
              </a:rPr>
              <a:t>Local &amp; Regular bar</a:t>
            </a:r>
          </a:p>
        </p:txBody>
      </p:sp>
      <p:sp>
        <p:nvSpPr>
          <p:cNvPr id="133133" name="Rectangle 13"/>
          <p:cNvSpPr>
            <a:spLocks noChangeArrowheads="1"/>
          </p:cNvSpPr>
          <p:nvPr/>
        </p:nvSpPr>
        <p:spPr bwMode="gray">
          <a:xfrm>
            <a:off x="1179513" y="3995738"/>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1.2 Lounge</a:t>
            </a:r>
            <a:r>
              <a:rPr lang="en-GB" altLang="fr-FR" sz="900" b="1" smtClean="0">
                <a:solidFill>
                  <a:srgbClr val="FFFFFF"/>
                </a:solidFill>
                <a:latin typeface="Arial" pitchFamily="34" charset="0"/>
                <a:cs typeface="Arial" pitchFamily="34" charset="0"/>
              </a:rPr>
              <a:t> Bar</a:t>
            </a:r>
          </a:p>
        </p:txBody>
      </p:sp>
      <p:sp>
        <p:nvSpPr>
          <p:cNvPr id="133134" name="Rectangle 14"/>
          <p:cNvSpPr>
            <a:spLocks noChangeArrowheads="1"/>
          </p:cNvSpPr>
          <p:nvPr/>
        </p:nvSpPr>
        <p:spPr bwMode="gray">
          <a:xfrm>
            <a:off x="1179513" y="4716463"/>
            <a:ext cx="841375" cy="431800"/>
          </a:xfrm>
          <a:prstGeom prst="rect">
            <a:avLst/>
          </a:prstGeom>
          <a:gradFill rotWithShape="0">
            <a:gsLst>
              <a:gs pos="0">
                <a:srgbClr val="008000">
                  <a:gamma/>
                  <a:shade val="95294"/>
                  <a:invGamma/>
                </a:srgbClr>
              </a:gs>
              <a:gs pos="50000">
                <a:srgbClr val="008000"/>
              </a:gs>
              <a:gs pos="100000">
                <a:srgbClr val="008000">
                  <a:gamma/>
                  <a:shade val="95294"/>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1.3 </a:t>
            </a:r>
            <a:r>
              <a:rPr lang="en-GB" altLang="fr-FR" sz="900" b="1" smtClean="0">
                <a:solidFill>
                  <a:srgbClr val="FFFFFF"/>
                </a:solidFill>
                <a:latin typeface="Arial" pitchFamily="34" charset="0"/>
                <a:cs typeface="Arial" pitchFamily="34" charset="0"/>
              </a:rPr>
              <a:t>Themed &amp; </a:t>
            </a:r>
            <a:r>
              <a:rPr lang="fr-BE" altLang="fr-FR" sz="900" b="1" smtClean="0">
                <a:solidFill>
                  <a:srgbClr val="FFFFFF"/>
                </a:solidFill>
                <a:latin typeface="Arial" pitchFamily="34" charset="0"/>
                <a:cs typeface="Arial" pitchFamily="34" charset="0"/>
              </a:rPr>
              <a:t>Concept Bars</a:t>
            </a:r>
            <a:endParaRPr lang="en-GB" altLang="fr-FR" sz="900" b="1" smtClean="0">
              <a:solidFill>
                <a:srgbClr val="FFFFFF"/>
              </a:solidFill>
              <a:latin typeface="Arial" pitchFamily="34" charset="0"/>
              <a:cs typeface="Arial" pitchFamily="34" charset="0"/>
            </a:endParaRPr>
          </a:p>
        </p:txBody>
      </p:sp>
      <p:sp>
        <p:nvSpPr>
          <p:cNvPr id="133135" name="Rectangle 15"/>
          <p:cNvSpPr>
            <a:spLocks noChangeArrowheads="1"/>
          </p:cNvSpPr>
          <p:nvPr/>
        </p:nvSpPr>
        <p:spPr bwMode="gray">
          <a:xfrm>
            <a:off x="2332038" y="3203575"/>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800" b="1" smtClean="0">
                <a:solidFill>
                  <a:srgbClr val="FFFFFF"/>
                </a:solidFill>
                <a:latin typeface="Arial" pitchFamily="34" charset="0"/>
                <a:cs typeface="Arial" pitchFamily="34" charset="0"/>
              </a:rPr>
              <a:t>2.1 Top Gastronomy</a:t>
            </a:r>
            <a:endParaRPr lang="en-GB" altLang="fr-FR" sz="800" b="1" smtClean="0">
              <a:solidFill>
                <a:srgbClr val="FFFFFF"/>
              </a:solidFill>
              <a:latin typeface="Arial" pitchFamily="34" charset="0"/>
              <a:cs typeface="Arial" pitchFamily="34" charset="0"/>
            </a:endParaRPr>
          </a:p>
        </p:txBody>
      </p:sp>
      <p:sp>
        <p:nvSpPr>
          <p:cNvPr id="133136" name="Rectangle 16"/>
          <p:cNvSpPr>
            <a:spLocks noChangeArrowheads="1"/>
          </p:cNvSpPr>
          <p:nvPr/>
        </p:nvSpPr>
        <p:spPr bwMode="gray">
          <a:xfrm>
            <a:off x="2332038" y="4429125"/>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800" b="1" smtClean="0">
                <a:solidFill>
                  <a:srgbClr val="FFFFFF"/>
                </a:solidFill>
                <a:latin typeface="Arial" pitchFamily="34" charset="0"/>
                <a:cs typeface="Arial" pitchFamily="34" charset="0"/>
              </a:rPr>
              <a:t>2.3 </a:t>
            </a:r>
            <a:r>
              <a:rPr lang="en-GB" altLang="fr-FR" sz="800" b="1" smtClean="0">
                <a:solidFill>
                  <a:srgbClr val="FFFFFF"/>
                </a:solidFill>
                <a:latin typeface="Arial" pitchFamily="34" charset="0"/>
                <a:cs typeface="Arial" pitchFamily="34" charset="0"/>
              </a:rPr>
              <a:t>Ethnic</a:t>
            </a:r>
            <a:r>
              <a:rPr lang="fr-BE" altLang="fr-FR" sz="800" b="1" smtClean="0">
                <a:solidFill>
                  <a:srgbClr val="FFFFFF"/>
                </a:solidFill>
                <a:latin typeface="Arial" pitchFamily="34" charset="0"/>
                <a:cs typeface="Arial" pitchFamily="34" charset="0"/>
              </a:rPr>
              <a:t>,</a:t>
            </a:r>
            <a:r>
              <a:rPr lang="en-GB" altLang="fr-FR" sz="800" b="1" smtClean="0">
                <a:solidFill>
                  <a:srgbClr val="FFFFFF"/>
                </a:solidFill>
                <a:latin typeface="Arial" pitchFamily="34" charset="0"/>
                <a:cs typeface="Arial" pitchFamily="34" charset="0"/>
              </a:rPr>
              <a:t> Themed</a:t>
            </a:r>
            <a:r>
              <a:rPr lang="fr-BE" altLang="fr-FR" sz="800" b="1" smtClean="0">
                <a:solidFill>
                  <a:srgbClr val="FFFFFF"/>
                </a:solidFill>
                <a:latin typeface="Arial" pitchFamily="34" charset="0"/>
                <a:cs typeface="Arial" pitchFamily="34" charset="0"/>
              </a:rPr>
              <a:t> &amp; concept</a:t>
            </a:r>
            <a:r>
              <a:rPr lang="en-GB" altLang="fr-FR" sz="800" b="1" smtClean="0">
                <a:solidFill>
                  <a:srgbClr val="FFFFFF"/>
                </a:solidFill>
                <a:latin typeface="Arial" pitchFamily="34" charset="0"/>
                <a:cs typeface="Arial" pitchFamily="34" charset="0"/>
              </a:rPr>
              <a:t> Restaurant</a:t>
            </a:r>
          </a:p>
        </p:txBody>
      </p:sp>
      <p:sp>
        <p:nvSpPr>
          <p:cNvPr id="133137" name="Rectangle 17"/>
          <p:cNvSpPr>
            <a:spLocks noChangeArrowheads="1"/>
          </p:cNvSpPr>
          <p:nvPr/>
        </p:nvSpPr>
        <p:spPr bwMode="gray">
          <a:xfrm>
            <a:off x="2332038" y="5003800"/>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800" b="1" smtClean="0">
                <a:solidFill>
                  <a:srgbClr val="FFFFFF"/>
                </a:solidFill>
                <a:latin typeface="Arial" pitchFamily="34" charset="0"/>
                <a:cs typeface="Arial" pitchFamily="34" charset="0"/>
              </a:rPr>
              <a:t>2.4 </a:t>
            </a:r>
            <a:r>
              <a:rPr lang="en-GB" altLang="fr-FR" sz="800" b="1" smtClean="0">
                <a:solidFill>
                  <a:srgbClr val="FFFFFF"/>
                </a:solidFill>
                <a:latin typeface="Arial" pitchFamily="34" charset="0"/>
                <a:cs typeface="Arial" pitchFamily="34" charset="0"/>
              </a:rPr>
              <a:t>Casual &amp; Other Eating</a:t>
            </a:r>
          </a:p>
        </p:txBody>
      </p:sp>
      <p:sp>
        <p:nvSpPr>
          <p:cNvPr id="133138" name="Rectangle 18"/>
          <p:cNvSpPr>
            <a:spLocks noChangeArrowheads="1"/>
          </p:cNvSpPr>
          <p:nvPr/>
        </p:nvSpPr>
        <p:spPr bwMode="gray">
          <a:xfrm>
            <a:off x="2332038" y="5580063"/>
            <a:ext cx="841375" cy="504825"/>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800" b="1" smtClean="0">
                <a:solidFill>
                  <a:srgbClr val="FFFFFF"/>
                </a:solidFill>
                <a:latin typeface="Arial" pitchFamily="34" charset="0"/>
                <a:cs typeface="Arial" pitchFamily="34" charset="0"/>
              </a:rPr>
              <a:t>2.5 </a:t>
            </a:r>
            <a:r>
              <a:rPr lang="en-GB" altLang="fr-FR" sz="800" b="1" smtClean="0">
                <a:solidFill>
                  <a:srgbClr val="FFFFFF"/>
                </a:solidFill>
                <a:latin typeface="Arial" pitchFamily="34" charset="0"/>
                <a:cs typeface="Arial" pitchFamily="34" charset="0"/>
              </a:rPr>
              <a:t>Quick Service </a:t>
            </a:r>
            <a:r>
              <a:rPr lang="fr-BE" altLang="fr-FR" sz="800" b="1" smtClean="0">
                <a:solidFill>
                  <a:srgbClr val="FFFFFF"/>
                </a:solidFill>
                <a:latin typeface="Arial" pitchFamily="34" charset="0"/>
                <a:cs typeface="Arial" pitchFamily="34" charset="0"/>
              </a:rPr>
              <a:t>- Fast Food – Take Away</a:t>
            </a:r>
            <a:endParaRPr lang="en-GB" altLang="fr-FR" sz="800" b="1" smtClean="0">
              <a:solidFill>
                <a:srgbClr val="FFFFFF"/>
              </a:solidFill>
              <a:latin typeface="Arial" pitchFamily="34" charset="0"/>
              <a:cs typeface="Arial" pitchFamily="34" charset="0"/>
            </a:endParaRPr>
          </a:p>
        </p:txBody>
      </p:sp>
      <p:sp>
        <p:nvSpPr>
          <p:cNvPr id="133139" name="Rectangle 19"/>
          <p:cNvSpPr>
            <a:spLocks noChangeArrowheads="1"/>
          </p:cNvSpPr>
          <p:nvPr/>
        </p:nvSpPr>
        <p:spPr bwMode="gray">
          <a:xfrm>
            <a:off x="3340100" y="3203575"/>
            <a:ext cx="842963" cy="433388"/>
          </a:xfrm>
          <a:prstGeom prst="rect">
            <a:avLst/>
          </a:prstGeom>
          <a:solidFill>
            <a:srgbClr val="008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3.1 Dance Energy</a:t>
            </a:r>
            <a:endParaRPr lang="en-GB" altLang="fr-FR" sz="900" b="1" smtClean="0">
              <a:solidFill>
                <a:srgbClr val="FFFFFF"/>
              </a:solidFill>
              <a:latin typeface="Arial" pitchFamily="34" charset="0"/>
              <a:cs typeface="Arial" pitchFamily="34" charset="0"/>
            </a:endParaRPr>
          </a:p>
        </p:txBody>
      </p:sp>
      <p:sp>
        <p:nvSpPr>
          <p:cNvPr id="133140" name="Rectangle 20"/>
          <p:cNvSpPr>
            <a:spLocks noChangeArrowheads="1"/>
          </p:cNvSpPr>
          <p:nvPr/>
        </p:nvSpPr>
        <p:spPr bwMode="gray">
          <a:xfrm>
            <a:off x="3340100" y="5003800"/>
            <a:ext cx="842963" cy="433388"/>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3.4 </a:t>
            </a:r>
            <a:r>
              <a:rPr lang="en-GB" altLang="fr-FR" sz="900" b="1" smtClean="0">
                <a:solidFill>
                  <a:srgbClr val="FFFFFF"/>
                </a:solidFill>
                <a:latin typeface="Arial" pitchFamily="34" charset="0"/>
                <a:cs typeface="Arial" pitchFamily="34" charset="0"/>
              </a:rPr>
              <a:t>Leisure &amp; </a:t>
            </a:r>
            <a:r>
              <a:rPr lang="en-GB" altLang="fr-FR" sz="700" b="1" smtClean="0">
                <a:solidFill>
                  <a:srgbClr val="FFFFFF"/>
                </a:solidFill>
                <a:latin typeface="Arial" pitchFamily="34" charset="0"/>
                <a:cs typeface="Arial" pitchFamily="34" charset="0"/>
              </a:rPr>
              <a:t>Amusement</a:t>
            </a:r>
            <a:r>
              <a:rPr lang="en-GB" altLang="fr-FR" sz="900" b="1" smtClean="0">
                <a:solidFill>
                  <a:srgbClr val="FFFFFF"/>
                </a:solidFill>
                <a:latin typeface="Arial" pitchFamily="34" charset="0"/>
                <a:cs typeface="Arial" pitchFamily="34" charset="0"/>
              </a:rPr>
              <a:t> (passive)</a:t>
            </a:r>
          </a:p>
        </p:txBody>
      </p:sp>
      <p:sp>
        <p:nvSpPr>
          <p:cNvPr id="133141" name="Rectangle 21"/>
          <p:cNvSpPr>
            <a:spLocks noChangeArrowheads="1"/>
          </p:cNvSpPr>
          <p:nvPr/>
        </p:nvSpPr>
        <p:spPr bwMode="gray">
          <a:xfrm>
            <a:off x="3340100" y="5580063"/>
            <a:ext cx="842963" cy="504825"/>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3.5 </a:t>
            </a:r>
            <a:r>
              <a:rPr lang="en-GB" altLang="fr-FR" sz="900" b="1" smtClean="0">
                <a:solidFill>
                  <a:srgbClr val="FFFFFF"/>
                </a:solidFill>
                <a:latin typeface="Arial" pitchFamily="34" charset="0"/>
                <a:cs typeface="Arial" pitchFamily="34" charset="0"/>
              </a:rPr>
              <a:t>Leisure &amp; Sport (active)</a:t>
            </a:r>
          </a:p>
        </p:txBody>
      </p:sp>
      <p:sp>
        <p:nvSpPr>
          <p:cNvPr id="133142" name="Rectangle 22"/>
          <p:cNvSpPr>
            <a:spLocks noChangeArrowheads="1"/>
          </p:cNvSpPr>
          <p:nvPr/>
        </p:nvSpPr>
        <p:spPr bwMode="gray">
          <a:xfrm>
            <a:off x="3340100" y="6156325"/>
            <a:ext cx="841375" cy="503238"/>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3.6 </a:t>
            </a:r>
            <a:r>
              <a:rPr lang="en-GB" altLang="fr-FR" sz="900" b="1" smtClean="0">
                <a:solidFill>
                  <a:srgbClr val="FFFFFF"/>
                </a:solidFill>
                <a:latin typeface="Arial" pitchFamily="34" charset="0"/>
                <a:cs typeface="Arial" pitchFamily="34" charset="0"/>
              </a:rPr>
              <a:t>Event</a:t>
            </a:r>
          </a:p>
        </p:txBody>
      </p:sp>
      <p:sp>
        <p:nvSpPr>
          <p:cNvPr id="133143" name="Rectangle 23"/>
          <p:cNvSpPr>
            <a:spLocks noChangeArrowheads="1"/>
          </p:cNvSpPr>
          <p:nvPr/>
        </p:nvSpPr>
        <p:spPr bwMode="gray">
          <a:xfrm>
            <a:off x="4348163" y="3203575"/>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4.1 </a:t>
            </a:r>
            <a:r>
              <a:rPr lang="en-GB" altLang="fr-FR" sz="900" b="1" smtClean="0">
                <a:solidFill>
                  <a:srgbClr val="FFFFFF"/>
                </a:solidFill>
                <a:latin typeface="Arial" pitchFamily="34" charset="0"/>
                <a:cs typeface="Arial" pitchFamily="34" charset="0"/>
              </a:rPr>
              <a:t>Premium</a:t>
            </a:r>
            <a:r>
              <a:rPr lang="fr-BE" altLang="fr-FR" sz="900" b="1" smtClean="0">
                <a:solidFill>
                  <a:srgbClr val="FFFFFF"/>
                </a:solidFill>
                <a:latin typeface="Arial" pitchFamily="34" charset="0"/>
                <a:cs typeface="Arial" pitchFamily="34" charset="0"/>
              </a:rPr>
              <a:t> </a:t>
            </a:r>
            <a:r>
              <a:rPr lang="en-GB" altLang="fr-FR" sz="900" b="1" smtClean="0">
                <a:solidFill>
                  <a:srgbClr val="FFFFFF"/>
                </a:solidFill>
                <a:latin typeface="Arial" pitchFamily="34" charset="0"/>
                <a:cs typeface="Arial" pitchFamily="34" charset="0"/>
              </a:rPr>
              <a:t>Hotel</a:t>
            </a:r>
          </a:p>
        </p:txBody>
      </p:sp>
      <p:sp>
        <p:nvSpPr>
          <p:cNvPr id="133144" name="Rectangle 24"/>
          <p:cNvSpPr>
            <a:spLocks noChangeArrowheads="1"/>
          </p:cNvSpPr>
          <p:nvPr/>
        </p:nvSpPr>
        <p:spPr bwMode="gray">
          <a:xfrm>
            <a:off x="4348163" y="3852863"/>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4.2 </a:t>
            </a:r>
            <a:r>
              <a:rPr lang="en-GB" altLang="fr-FR" sz="900" b="1" smtClean="0">
                <a:solidFill>
                  <a:srgbClr val="FFFFFF"/>
                </a:solidFill>
                <a:latin typeface="Arial" pitchFamily="34" charset="0"/>
                <a:cs typeface="Arial" pitchFamily="34" charset="0"/>
              </a:rPr>
              <a:t>Standard Hotel</a:t>
            </a:r>
          </a:p>
        </p:txBody>
      </p:sp>
      <p:sp>
        <p:nvSpPr>
          <p:cNvPr id="133145" name="Rectangle 25"/>
          <p:cNvSpPr>
            <a:spLocks noChangeArrowheads="1"/>
          </p:cNvSpPr>
          <p:nvPr/>
        </p:nvSpPr>
        <p:spPr bwMode="gray">
          <a:xfrm>
            <a:off x="4348163" y="4429125"/>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4.3 </a:t>
            </a:r>
            <a:r>
              <a:rPr lang="en-GB" altLang="fr-FR" sz="900" b="1" smtClean="0">
                <a:solidFill>
                  <a:srgbClr val="FFFFFF"/>
                </a:solidFill>
                <a:latin typeface="Arial" pitchFamily="34" charset="0"/>
                <a:cs typeface="Arial" pitchFamily="34" charset="0"/>
              </a:rPr>
              <a:t>Transport &amp;  Travel</a:t>
            </a:r>
          </a:p>
        </p:txBody>
      </p:sp>
      <p:sp>
        <p:nvSpPr>
          <p:cNvPr id="133146" name="Rectangle 26"/>
          <p:cNvSpPr>
            <a:spLocks noChangeArrowheads="1"/>
          </p:cNvSpPr>
          <p:nvPr/>
        </p:nvSpPr>
        <p:spPr bwMode="gray">
          <a:xfrm>
            <a:off x="7372350" y="3203575"/>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7.1 </a:t>
            </a:r>
            <a:r>
              <a:rPr lang="en-GB" altLang="fr-FR" sz="900" b="1" smtClean="0">
                <a:solidFill>
                  <a:srgbClr val="FFFFFF"/>
                </a:solidFill>
                <a:latin typeface="Arial" pitchFamily="34" charset="0"/>
                <a:cs typeface="Arial" pitchFamily="34" charset="0"/>
              </a:rPr>
              <a:t>Whole</a:t>
            </a:r>
            <a:r>
              <a:rPr lang="fr-BE" altLang="fr-FR" sz="900" b="1" smtClean="0">
                <a:solidFill>
                  <a:srgbClr val="FFFFFF"/>
                </a:solidFill>
                <a:latin typeface="Arial" pitchFamily="34" charset="0"/>
                <a:cs typeface="Arial" pitchFamily="34" charset="0"/>
              </a:rPr>
              <a:t>saler</a:t>
            </a:r>
            <a:endParaRPr lang="en-GB" altLang="fr-FR" sz="900" b="1" smtClean="0">
              <a:solidFill>
                <a:srgbClr val="FFFFFF"/>
              </a:solidFill>
              <a:latin typeface="Arial" pitchFamily="34" charset="0"/>
              <a:cs typeface="Arial" pitchFamily="34" charset="0"/>
            </a:endParaRPr>
          </a:p>
        </p:txBody>
      </p:sp>
      <p:sp>
        <p:nvSpPr>
          <p:cNvPr id="133147" name="Rectangle 27"/>
          <p:cNvSpPr>
            <a:spLocks noChangeArrowheads="1"/>
          </p:cNvSpPr>
          <p:nvPr/>
        </p:nvSpPr>
        <p:spPr bwMode="gray">
          <a:xfrm>
            <a:off x="7372350" y="3924300"/>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7.2 Drive In</a:t>
            </a:r>
            <a:endParaRPr lang="en-GB" altLang="fr-FR" sz="900" b="1" smtClean="0">
              <a:solidFill>
                <a:srgbClr val="FFFFFF"/>
              </a:solidFill>
              <a:latin typeface="Arial" pitchFamily="34" charset="0"/>
              <a:cs typeface="Arial" pitchFamily="34" charset="0"/>
            </a:endParaRPr>
          </a:p>
        </p:txBody>
      </p:sp>
      <p:grpSp>
        <p:nvGrpSpPr>
          <p:cNvPr id="133148" name="Group 28"/>
          <p:cNvGrpSpPr>
            <a:grpSpLocks/>
          </p:cNvGrpSpPr>
          <p:nvPr/>
        </p:nvGrpSpPr>
        <p:grpSpPr bwMode="auto">
          <a:xfrm>
            <a:off x="98425" y="1443038"/>
            <a:ext cx="608013" cy="936625"/>
            <a:chOff x="5661" y="2208"/>
            <a:chExt cx="415" cy="336"/>
          </a:xfrm>
        </p:grpSpPr>
        <p:sp>
          <p:nvSpPr>
            <p:cNvPr id="133149" name="Line 29"/>
            <p:cNvSpPr>
              <a:spLocks noChangeShapeType="1"/>
            </p:cNvSpPr>
            <p:nvPr/>
          </p:nvSpPr>
          <p:spPr bwMode="auto">
            <a:xfrm>
              <a:off x="5869" y="2208"/>
              <a:ext cx="0" cy="33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000" tIns="46800" rIns="90000" bIns="46800"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33150" name="Rectangle 30"/>
            <p:cNvSpPr>
              <a:spLocks noChangeArrowheads="1"/>
            </p:cNvSpPr>
            <p:nvPr/>
          </p:nvSpPr>
          <p:spPr bwMode="auto">
            <a:xfrm>
              <a:off x="5661" y="2332"/>
              <a:ext cx="415" cy="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000" tIns="46800" rIns="90000" bIns="46800" anchor="ctr">
              <a:spAutoFit/>
            </a:bodyPr>
            <a:lstStyle/>
            <a:p>
              <a:pPr algn="ctr" eaLnBrk="0" fontAlgn="base" hangingPunct="0">
                <a:spcBef>
                  <a:spcPct val="70000"/>
                </a:spcBef>
                <a:spcAft>
                  <a:spcPct val="0"/>
                </a:spcAft>
                <a:buClr>
                  <a:srgbClr val="FF0000"/>
                </a:buClr>
                <a:buSzPct val="80000"/>
                <a:buFont typeface="Wingdings" pitchFamily="2" charset="2"/>
                <a:buNone/>
              </a:pPr>
              <a:r>
                <a:rPr lang="en-GB" altLang="fr-FR" sz="1000" b="1" smtClean="0">
                  <a:solidFill>
                    <a:srgbClr val="3A3A39"/>
                  </a:solidFill>
                  <a:latin typeface="Arial" pitchFamily="34" charset="0"/>
                  <a:cs typeface="Arial" pitchFamily="34" charset="0"/>
                </a:rPr>
                <a:t>Level 1</a:t>
              </a:r>
            </a:p>
          </p:txBody>
        </p:sp>
      </p:grpSp>
      <p:grpSp>
        <p:nvGrpSpPr>
          <p:cNvPr id="133151" name="Group 31"/>
          <p:cNvGrpSpPr>
            <a:grpSpLocks/>
          </p:cNvGrpSpPr>
          <p:nvPr/>
        </p:nvGrpSpPr>
        <p:grpSpPr bwMode="auto">
          <a:xfrm>
            <a:off x="98425" y="2424113"/>
            <a:ext cx="608013" cy="792162"/>
            <a:chOff x="5662" y="2208"/>
            <a:chExt cx="414" cy="336"/>
          </a:xfrm>
        </p:grpSpPr>
        <p:sp>
          <p:nvSpPr>
            <p:cNvPr id="133152" name="Line 32"/>
            <p:cNvSpPr>
              <a:spLocks noChangeShapeType="1"/>
            </p:cNvSpPr>
            <p:nvPr/>
          </p:nvSpPr>
          <p:spPr bwMode="auto">
            <a:xfrm>
              <a:off x="5869" y="2208"/>
              <a:ext cx="0" cy="33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000" tIns="46800" rIns="90000" bIns="46800"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33153" name="Rectangle 33"/>
            <p:cNvSpPr>
              <a:spLocks noChangeArrowheads="1"/>
            </p:cNvSpPr>
            <p:nvPr/>
          </p:nvSpPr>
          <p:spPr bwMode="auto">
            <a:xfrm>
              <a:off x="5662" y="2324"/>
              <a:ext cx="414" cy="1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000" tIns="46800" rIns="90000" bIns="46800" anchor="ctr">
              <a:spAutoFit/>
            </a:bodyPr>
            <a:lstStyle/>
            <a:p>
              <a:pPr algn="ctr" eaLnBrk="0" fontAlgn="base" hangingPunct="0">
                <a:spcBef>
                  <a:spcPct val="70000"/>
                </a:spcBef>
                <a:spcAft>
                  <a:spcPct val="0"/>
                </a:spcAft>
                <a:buClr>
                  <a:srgbClr val="FF0000"/>
                </a:buClr>
                <a:buSzPct val="80000"/>
                <a:buFont typeface="Wingdings" pitchFamily="2" charset="2"/>
                <a:buNone/>
              </a:pPr>
              <a:r>
                <a:rPr lang="en-GB" altLang="fr-FR" sz="1000" b="1" smtClean="0">
                  <a:solidFill>
                    <a:srgbClr val="3A3A39"/>
                  </a:solidFill>
                  <a:latin typeface="Arial" pitchFamily="34" charset="0"/>
                  <a:cs typeface="Arial" pitchFamily="34" charset="0"/>
                </a:rPr>
                <a:t>Level 2</a:t>
              </a:r>
            </a:p>
          </p:txBody>
        </p:sp>
      </p:grpSp>
      <p:grpSp>
        <p:nvGrpSpPr>
          <p:cNvPr id="133154" name="Group 34"/>
          <p:cNvGrpSpPr>
            <a:grpSpLocks/>
          </p:cNvGrpSpPr>
          <p:nvPr/>
        </p:nvGrpSpPr>
        <p:grpSpPr bwMode="auto">
          <a:xfrm>
            <a:off x="98425" y="3419475"/>
            <a:ext cx="608013" cy="3306763"/>
            <a:chOff x="5662" y="2208"/>
            <a:chExt cx="414" cy="336"/>
          </a:xfrm>
        </p:grpSpPr>
        <p:sp>
          <p:nvSpPr>
            <p:cNvPr id="133155" name="Line 35"/>
            <p:cNvSpPr>
              <a:spLocks noChangeShapeType="1"/>
            </p:cNvSpPr>
            <p:nvPr/>
          </p:nvSpPr>
          <p:spPr bwMode="auto">
            <a:xfrm>
              <a:off x="5869" y="2208"/>
              <a:ext cx="0" cy="33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000" tIns="46800" rIns="90000" bIns="46800"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33156" name="Rectangle 36"/>
            <p:cNvSpPr>
              <a:spLocks noChangeArrowheads="1"/>
            </p:cNvSpPr>
            <p:nvPr/>
          </p:nvSpPr>
          <p:spPr bwMode="auto">
            <a:xfrm>
              <a:off x="5662" y="2363"/>
              <a:ext cx="414" cy="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000" tIns="46800" rIns="90000" bIns="46800" anchor="ctr">
              <a:spAutoFit/>
            </a:bodyPr>
            <a:lstStyle/>
            <a:p>
              <a:pPr algn="ctr" eaLnBrk="0" fontAlgn="base" hangingPunct="0">
                <a:spcBef>
                  <a:spcPct val="70000"/>
                </a:spcBef>
                <a:spcAft>
                  <a:spcPct val="0"/>
                </a:spcAft>
                <a:buClr>
                  <a:srgbClr val="FF0000"/>
                </a:buClr>
                <a:buSzPct val="80000"/>
                <a:buFont typeface="Wingdings" pitchFamily="2" charset="2"/>
                <a:buNone/>
              </a:pPr>
              <a:r>
                <a:rPr lang="en-GB" altLang="fr-FR" sz="1000" b="1" smtClean="0">
                  <a:solidFill>
                    <a:srgbClr val="3A3A39"/>
                  </a:solidFill>
                  <a:latin typeface="Arial" pitchFamily="34" charset="0"/>
                  <a:cs typeface="Arial" pitchFamily="34" charset="0"/>
                </a:rPr>
                <a:t>Level 3</a:t>
              </a:r>
            </a:p>
          </p:txBody>
        </p:sp>
      </p:grpSp>
      <p:sp>
        <p:nvSpPr>
          <p:cNvPr id="133157" name="Line 37"/>
          <p:cNvSpPr>
            <a:spLocks noChangeShapeType="1"/>
          </p:cNvSpPr>
          <p:nvPr/>
        </p:nvSpPr>
        <p:spPr bwMode="auto">
          <a:xfrm>
            <a:off x="1611313" y="2916238"/>
            <a:ext cx="1587"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000" tIns="46800" rIns="90000" bIns="46800"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33158" name="Rectangle 38"/>
          <p:cNvSpPr>
            <a:spLocks noChangeArrowheads="1"/>
          </p:cNvSpPr>
          <p:nvPr/>
        </p:nvSpPr>
        <p:spPr bwMode="gray">
          <a:xfrm>
            <a:off x="7372350" y="4429125"/>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7.3 Byuing Groups (WS)</a:t>
            </a:r>
            <a:endParaRPr lang="en-GB" altLang="fr-FR" sz="900" b="1" smtClean="0">
              <a:solidFill>
                <a:srgbClr val="FFFFFF"/>
              </a:solidFill>
              <a:latin typeface="Arial" pitchFamily="34" charset="0"/>
              <a:cs typeface="Arial" pitchFamily="34" charset="0"/>
            </a:endParaRPr>
          </a:p>
        </p:txBody>
      </p:sp>
      <p:sp>
        <p:nvSpPr>
          <p:cNvPr id="133159" name="Rectangle 39"/>
          <p:cNvSpPr>
            <a:spLocks noChangeArrowheads="1"/>
          </p:cNvSpPr>
          <p:nvPr/>
        </p:nvSpPr>
        <p:spPr bwMode="gray">
          <a:xfrm>
            <a:off x="3340100" y="4429125"/>
            <a:ext cx="84772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3.3 </a:t>
            </a:r>
          </a:p>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TMP / SMP</a:t>
            </a:r>
            <a:endParaRPr lang="en-GB" altLang="fr-FR" sz="900" b="1" smtClean="0">
              <a:solidFill>
                <a:srgbClr val="FFFFFF"/>
              </a:solidFill>
              <a:latin typeface="Arial" pitchFamily="34" charset="0"/>
              <a:cs typeface="Arial" pitchFamily="34" charset="0"/>
            </a:endParaRPr>
          </a:p>
        </p:txBody>
      </p:sp>
      <p:sp>
        <p:nvSpPr>
          <p:cNvPr id="133160" name="Rectangle 40"/>
          <p:cNvSpPr>
            <a:spLocks noChangeArrowheads="1"/>
          </p:cNvSpPr>
          <p:nvPr/>
        </p:nvSpPr>
        <p:spPr bwMode="gray">
          <a:xfrm>
            <a:off x="7299325" y="2352675"/>
            <a:ext cx="865188"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1000" b="1" smtClean="0">
                <a:solidFill>
                  <a:srgbClr val="3A3A39"/>
                </a:solidFill>
                <a:latin typeface="Arial" pitchFamily="34" charset="0"/>
                <a:cs typeface="Arial" pitchFamily="34" charset="0"/>
              </a:rPr>
              <a:t>7. BTB</a:t>
            </a:r>
            <a:endParaRPr lang="en-GB" altLang="fr-FR" sz="1000" b="1" smtClean="0">
              <a:solidFill>
                <a:srgbClr val="3A3A39"/>
              </a:solidFill>
              <a:latin typeface="Arial" pitchFamily="34" charset="0"/>
              <a:cs typeface="Arial" pitchFamily="34" charset="0"/>
            </a:endParaRPr>
          </a:p>
        </p:txBody>
      </p:sp>
      <p:sp>
        <p:nvSpPr>
          <p:cNvPr id="133161" name="Line 41"/>
          <p:cNvSpPr>
            <a:spLocks noChangeShapeType="1"/>
          </p:cNvSpPr>
          <p:nvPr/>
        </p:nvSpPr>
        <p:spPr bwMode="auto">
          <a:xfrm>
            <a:off x="2835275" y="2916238"/>
            <a:ext cx="1588"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000" tIns="46800" rIns="90000" bIns="46800"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33162" name="Line 42"/>
          <p:cNvSpPr>
            <a:spLocks noChangeShapeType="1"/>
          </p:cNvSpPr>
          <p:nvPr/>
        </p:nvSpPr>
        <p:spPr bwMode="auto">
          <a:xfrm>
            <a:off x="3771900" y="2916238"/>
            <a:ext cx="1588"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000" tIns="46800" rIns="90000" bIns="46800"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33163" name="Line 43"/>
          <p:cNvSpPr>
            <a:spLocks noChangeShapeType="1"/>
          </p:cNvSpPr>
          <p:nvPr/>
        </p:nvSpPr>
        <p:spPr bwMode="auto">
          <a:xfrm>
            <a:off x="4779963" y="2916238"/>
            <a:ext cx="1587"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000" tIns="46800" rIns="90000" bIns="46800"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33164" name="Line 44"/>
          <p:cNvSpPr>
            <a:spLocks noChangeShapeType="1"/>
          </p:cNvSpPr>
          <p:nvPr/>
        </p:nvSpPr>
        <p:spPr bwMode="auto">
          <a:xfrm>
            <a:off x="7732713" y="2916238"/>
            <a:ext cx="1587"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000" tIns="46800" rIns="90000" bIns="46800"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33165" name="Rectangle 45"/>
          <p:cNvSpPr>
            <a:spLocks noChangeArrowheads="1"/>
          </p:cNvSpPr>
          <p:nvPr/>
        </p:nvSpPr>
        <p:spPr bwMode="gray">
          <a:xfrm>
            <a:off x="5356225" y="3203575"/>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5.1 Office Catering</a:t>
            </a:r>
            <a:endParaRPr lang="en-GB" altLang="fr-FR" sz="900" b="1" smtClean="0">
              <a:solidFill>
                <a:srgbClr val="FFFFFF"/>
              </a:solidFill>
              <a:latin typeface="Arial" pitchFamily="34" charset="0"/>
              <a:cs typeface="Arial" pitchFamily="34" charset="0"/>
            </a:endParaRPr>
          </a:p>
        </p:txBody>
      </p:sp>
      <p:sp>
        <p:nvSpPr>
          <p:cNvPr id="133166" name="Rectangle 46"/>
          <p:cNvSpPr>
            <a:spLocks noChangeArrowheads="1"/>
          </p:cNvSpPr>
          <p:nvPr/>
        </p:nvSpPr>
        <p:spPr bwMode="gray">
          <a:xfrm>
            <a:off x="4348163" y="5003800"/>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4.4 Train Catering</a:t>
            </a:r>
            <a:endParaRPr lang="en-GB" altLang="fr-FR" sz="900" b="1" smtClean="0">
              <a:solidFill>
                <a:srgbClr val="FFFFFF"/>
              </a:solidFill>
              <a:latin typeface="Arial" pitchFamily="34" charset="0"/>
              <a:cs typeface="Arial" pitchFamily="34" charset="0"/>
            </a:endParaRPr>
          </a:p>
        </p:txBody>
      </p:sp>
      <p:sp>
        <p:nvSpPr>
          <p:cNvPr id="133167" name="Rectangle 47"/>
          <p:cNvSpPr>
            <a:spLocks noChangeArrowheads="1"/>
          </p:cNvSpPr>
          <p:nvPr/>
        </p:nvSpPr>
        <p:spPr bwMode="gray">
          <a:xfrm>
            <a:off x="6435725" y="3203575"/>
            <a:ext cx="841375" cy="4318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6.1 Beauty &amp; Health</a:t>
            </a:r>
            <a:endParaRPr lang="en-GB" altLang="fr-FR" sz="900" b="1" smtClean="0">
              <a:solidFill>
                <a:srgbClr val="FFFFFF"/>
              </a:solidFill>
              <a:latin typeface="Arial" pitchFamily="34" charset="0"/>
              <a:cs typeface="Arial" pitchFamily="34" charset="0"/>
            </a:endParaRPr>
          </a:p>
        </p:txBody>
      </p:sp>
      <p:sp>
        <p:nvSpPr>
          <p:cNvPr id="133168" name="Rectangle 48"/>
          <p:cNvSpPr>
            <a:spLocks noChangeArrowheads="1"/>
          </p:cNvSpPr>
          <p:nvPr/>
        </p:nvSpPr>
        <p:spPr bwMode="gray">
          <a:xfrm>
            <a:off x="6435725" y="3924300"/>
            <a:ext cx="841375" cy="4318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6.2 Trend- Shopping</a:t>
            </a:r>
            <a:endParaRPr lang="en-GB" altLang="fr-FR" sz="900" b="1" smtClean="0">
              <a:solidFill>
                <a:srgbClr val="FFFFFF"/>
              </a:solidFill>
              <a:latin typeface="Arial" pitchFamily="34" charset="0"/>
              <a:cs typeface="Arial" pitchFamily="34" charset="0"/>
            </a:endParaRPr>
          </a:p>
        </p:txBody>
      </p:sp>
      <p:sp>
        <p:nvSpPr>
          <p:cNvPr id="133169" name="Rectangle 49"/>
          <p:cNvSpPr>
            <a:spLocks noChangeArrowheads="1"/>
          </p:cNvSpPr>
          <p:nvPr/>
        </p:nvSpPr>
        <p:spPr bwMode="gray">
          <a:xfrm>
            <a:off x="7372350" y="5003800"/>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7.4. National Accounts</a:t>
            </a:r>
            <a:endParaRPr lang="en-GB" altLang="fr-FR" sz="900" b="1" smtClean="0">
              <a:solidFill>
                <a:srgbClr val="FFFFFF"/>
              </a:solidFill>
              <a:latin typeface="Arial" pitchFamily="34" charset="0"/>
              <a:cs typeface="Arial" pitchFamily="34" charset="0"/>
            </a:endParaRPr>
          </a:p>
        </p:txBody>
      </p:sp>
      <p:sp>
        <p:nvSpPr>
          <p:cNvPr id="133170" name="Rectangle 50"/>
          <p:cNvSpPr>
            <a:spLocks noChangeArrowheads="1"/>
          </p:cNvSpPr>
          <p:nvPr/>
        </p:nvSpPr>
        <p:spPr bwMode="gray">
          <a:xfrm>
            <a:off x="7372350" y="5580063"/>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7.5 Traiteurs</a:t>
            </a:r>
            <a:endParaRPr lang="en-GB" altLang="fr-FR" sz="900" b="1" smtClean="0">
              <a:solidFill>
                <a:srgbClr val="FFFFFF"/>
              </a:solidFill>
              <a:latin typeface="Arial" pitchFamily="34" charset="0"/>
              <a:cs typeface="Arial" pitchFamily="34" charset="0"/>
            </a:endParaRPr>
          </a:p>
        </p:txBody>
      </p:sp>
      <p:sp>
        <p:nvSpPr>
          <p:cNvPr id="133171" name="Rectangle 51"/>
          <p:cNvSpPr>
            <a:spLocks noChangeArrowheads="1"/>
          </p:cNvSpPr>
          <p:nvPr/>
        </p:nvSpPr>
        <p:spPr bwMode="gray">
          <a:xfrm>
            <a:off x="2332038" y="6156325"/>
            <a:ext cx="841375" cy="576263"/>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800" b="1" smtClean="0">
                <a:solidFill>
                  <a:srgbClr val="FFFFFF"/>
                </a:solidFill>
                <a:latin typeface="Arial" pitchFamily="34" charset="0"/>
                <a:cs typeface="Arial" pitchFamily="34" charset="0"/>
              </a:rPr>
              <a:t>2.6 Self Service Restaurants</a:t>
            </a:r>
            <a:endParaRPr lang="en-GB" altLang="fr-FR" sz="800" b="1" smtClean="0">
              <a:solidFill>
                <a:srgbClr val="FFFFFF"/>
              </a:solidFill>
              <a:latin typeface="Arial" pitchFamily="34" charset="0"/>
              <a:cs typeface="Arial" pitchFamily="34" charset="0"/>
            </a:endParaRPr>
          </a:p>
        </p:txBody>
      </p:sp>
      <p:sp>
        <p:nvSpPr>
          <p:cNvPr id="133172" name="Rectangle 52"/>
          <p:cNvSpPr>
            <a:spLocks noChangeArrowheads="1"/>
          </p:cNvSpPr>
          <p:nvPr/>
        </p:nvSpPr>
        <p:spPr bwMode="gray">
          <a:xfrm>
            <a:off x="2332038" y="3852863"/>
            <a:ext cx="841375" cy="431800"/>
          </a:xfrm>
          <a:prstGeom prst="rect">
            <a:avLst/>
          </a:prstGeom>
          <a:gradFill rotWithShape="0">
            <a:gsLst>
              <a:gs pos="0">
                <a:srgbClr val="008000">
                  <a:gamma/>
                  <a:tint val="89020"/>
                  <a:invGamma/>
                </a:srgbClr>
              </a:gs>
              <a:gs pos="50000">
                <a:srgbClr val="008000"/>
              </a:gs>
              <a:gs pos="100000">
                <a:srgbClr val="008000">
                  <a:gamma/>
                  <a:tint val="89020"/>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800" b="1" smtClean="0">
                <a:solidFill>
                  <a:srgbClr val="FFFFFF"/>
                </a:solidFill>
                <a:latin typeface="Arial" pitchFamily="34" charset="0"/>
                <a:cs typeface="Arial" pitchFamily="34" charset="0"/>
              </a:rPr>
              <a:t>2.2 </a:t>
            </a:r>
            <a:r>
              <a:rPr lang="en-GB" altLang="fr-FR" sz="800" b="1" smtClean="0">
                <a:solidFill>
                  <a:srgbClr val="FFFFFF"/>
                </a:solidFill>
                <a:latin typeface="Arial" pitchFamily="34" charset="0"/>
                <a:cs typeface="Arial" pitchFamily="34" charset="0"/>
              </a:rPr>
              <a:t>Fine Dining Restaurant</a:t>
            </a:r>
          </a:p>
        </p:txBody>
      </p:sp>
      <p:sp>
        <p:nvSpPr>
          <p:cNvPr id="133173" name="Rectangle 53"/>
          <p:cNvSpPr>
            <a:spLocks noChangeArrowheads="1"/>
          </p:cNvSpPr>
          <p:nvPr/>
        </p:nvSpPr>
        <p:spPr bwMode="gray">
          <a:xfrm>
            <a:off x="3340100" y="3852863"/>
            <a:ext cx="842963" cy="4318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70000"/>
              </a:spcBef>
              <a:spcAft>
                <a:spcPct val="0"/>
              </a:spcAft>
              <a:buClr>
                <a:srgbClr val="FF0000"/>
              </a:buClr>
              <a:buSzPct val="80000"/>
              <a:buFont typeface="Wingdings" pitchFamily="2" charset="2"/>
              <a:buNone/>
            </a:pPr>
            <a:r>
              <a:rPr lang="fr-BE" altLang="fr-FR" sz="900" b="1" smtClean="0">
                <a:solidFill>
                  <a:srgbClr val="FFFFFF"/>
                </a:solidFill>
                <a:latin typeface="Arial" pitchFamily="34" charset="0"/>
                <a:cs typeface="Arial" pitchFamily="34" charset="0"/>
              </a:rPr>
              <a:t>3.2 Top level nightlife</a:t>
            </a:r>
            <a:endParaRPr lang="en-GB" altLang="fr-FR" sz="900" b="1" smtClean="0">
              <a:solidFill>
                <a:srgbClr val="FFFFFF"/>
              </a:solidFill>
              <a:latin typeface="Arial" pitchFamily="34" charset="0"/>
              <a:cs typeface="Arial" pitchFamily="34" charset="0"/>
            </a:endParaRPr>
          </a:p>
        </p:txBody>
      </p:sp>
      <p:sp>
        <p:nvSpPr>
          <p:cNvPr id="133174" name="Oval 54"/>
          <p:cNvSpPr>
            <a:spLocks noChangeArrowheads="1"/>
          </p:cNvSpPr>
          <p:nvPr/>
        </p:nvSpPr>
        <p:spPr bwMode="auto">
          <a:xfrm>
            <a:off x="858838" y="4648200"/>
            <a:ext cx="1409700" cy="609600"/>
          </a:xfrm>
          <a:prstGeom prst="ellipse">
            <a:avLst/>
          </a:prstGeom>
          <a:noFill/>
          <a:ln w="127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33175" name="Oval 55"/>
          <p:cNvSpPr>
            <a:spLocks noChangeArrowheads="1"/>
          </p:cNvSpPr>
          <p:nvPr/>
        </p:nvSpPr>
        <p:spPr bwMode="auto">
          <a:xfrm>
            <a:off x="858838" y="3114675"/>
            <a:ext cx="1409700" cy="609600"/>
          </a:xfrm>
          <a:prstGeom prst="ellipse">
            <a:avLst/>
          </a:prstGeom>
          <a:noFill/>
          <a:ln w="127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33176" name="Oval 56"/>
          <p:cNvSpPr>
            <a:spLocks noChangeArrowheads="1"/>
          </p:cNvSpPr>
          <p:nvPr/>
        </p:nvSpPr>
        <p:spPr bwMode="auto">
          <a:xfrm>
            <a:off x="3067050" y="4335463"/>
            <a:ext cx="1409700" cy="609600"/>
          </a:xfrm>
          <a:prstGeom prst="ellipse">
            <a:avLst/>
          </a:prstGeom>
          <a:noFill/>
          <a:ln w="127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133177" name="Oval 57"/>
          <p:cNvSpPr>
            <a:spLocks noChangeArrowheads="1"/>
          </p:cNvSpPr>
          <p:nvPr/>
        </p:nvSpPr>
        <p:spPr bwMode="auto">
          <a:xfrm>
            <a:off x="3067050" y="5537200"/>
            <a:ext cx="1409700" cy="609600"/>
          </a:xfrm>
          <a:prstGeom prst="ellipse">
            <a:avLst/>
          </a:prstGeom>
          <a:noFill/>
          <a:ln w="127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fr-BE" sz="4400" smtClean="0">
              <a:solidFill>
                <a:srgbClr val="FFFFFF"/>
              </a:solidFill>
              <a:latin typeface="Arial" pitchFamily="34" charset="0"/>
            </a:endParaRPr>
          </a:p>
        </p:txBody>
      </p:sp>
      <p:sp>
        <p:nvSpPr>
          <p:cNvPr id="60" name="Oval 59"/>
          <p:cNvSpPr/>
          <p:nvPr/>
        </p:nvSpPr>
        <p:spPr bwMode="auto">
          <a:xfrm>
            <a:off x="0" y="13760"/>
            <a:ext cx="489842" cy="489842"/>
          </a:xfrm>
          <a:prstGeom prst="ellipse">
            <a:avLst/>
          </a:prstGeom>
          <a:solidFill>
            <a:schemeClr val="accent2"/>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400" b="0" i="0" u="none" strike="noStrike" cap="none" normalizeH="0" baseline="0" smtClean="0">
              <a:ln>
                <a:noFill/>
              </a:ln>
              <a:solidFill>
                <a:schemeClr val="bg1"/>
              </a:solidFill>
              <a:effectLst/>
              <a:latin typeface="Arial" pitchFamily="34" charset="0"/>
            </a:endParaRPr>
          </a:p>
        </p:txBody>
      </p:sp>
    </p:spTree>
    <p:extLst>
      <p:ext uri="{BB962C8B-B14F-4D97-AF65-F5344CB8AC3E}">
        <p14:creationId xmlns:p14="http://schemas.microsoft.com/office/powerpoint/2010/main" val="414316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Wat is </a:t>
            </a:r>
            <a:r>
              <a:rPr lang="nl-NL" dirty="0" err="1" smtClean="0"/>
              <a:t>Somersby</a:t>
            </a:r>
            <a:r>
              <a:rPr lang="nl-NL" dirty="0" smtClean="0"/>
              <a:t>?</a:t>
            </a:r>
            <a:r>
              <a:rPr lang="en-GB" dirty="0" smtClean="0"/>
              <a:t/>
            </a:r>
            <a:br>
              <a:rPr lang="en-GB" dirty="0" smtClean="0"/>
            </a:br>
            <a:endParaRPr lang="en-GB" dirty="0"/>
          </a:p>
        </p:txBody>
      </p:sp>
      <p:sp>
        <p:nvSpPr>
          <p:cNvPr id="4" name="Slide Number Placeholder 3"/>
          <p:cNvSpPr>
            <a:spLocks noGrp="1"/>
          </p:cNvSpPr>
          <p:nvPr>
            <p:ph type="sldNum" sz="quarter" idx="12"/>
          </p:nvPr>
        </p:nvSpPr>
        <p:spPr/>
        <p:txBody>
          <a:bodyPr/>
          <a:lstStyle/>
          <a:p>
            <a:r>
              <a:rPr lang="en-US" altLang="fr-FR" smtClean="0">
                <a:solidFill>
                  <a:srgbClr val="00562C"/>
                </a:solidFill>
              </a:rPr>
              <a:t>PAGE </a:t>
            </a:r>
            <a:fld id="{91F17962-FECA-4A86-A4CC-F094D2FAD231}" type="slidenum">
              <a:rPr lang="en-US" altLang="fr-FR" smtClean="0">
                <a:solidFill>
                  <a:srgbClr val="00562C"/>
                </a:solidFill>
              </a:rPr>
              <a:pPr/>
              <a:t>2</a:t>
            </a:fld>
            <a:endParaRPr lang="en-US" altLang="fr-FR">
              <a:solidFill>
                <a:srgbClr val="00562C"/>
              </a:solidFill>
            </a:endParaRPr>
          </a:p>
        </p:txBody>
      </p:sp>
      <p:sp>
        <p:nvSpPr>
          <p:cNvPr id="12" name="Rectangle 11"/>
          <p:cNvSpPr/>
          <p:nvPr/>
        </p:nvSpPr>
        <p:spPr>
          <a:xfrm>
            <a:off x="323528" y="1556792"/>
            <a:ext cx="5114481" cy="4493538"/>
          </a:xfrm>
          <a:prstGeom prst="rect">
            <a:avLst/>
          </a:prstGeom>
        </p:spPr>
        <p:txBody>
          <a:bodyPr wrap="square">
            <a:spAutoFit/>
          </a:bodyPr>
          <a:lstStyle/>
          <a:p>
            <a:pPr>
              <a:lnSpc>
                <a:spcPct val="150000"/>
              </a:lnSpc>
            </a:pPr>
            <a:r>
              <a:rPr lang="nl-NL" sz="1400" dirty="0" smtClean="0">
                <a:solidFill>
                  <a:srgbClr val="03601C"/>
                </a:solidFill>
              </a:rPr>
              <a:t>We zijn allemaal op zoek naar het grote geluk. Toch beleven we vooral plezier aan de kleine dingen in het leven, die we vaak over het hoofd zien in de dagelijkse drukte. </a:t>
            </a:r>
          </a:p>
          <a:p>
            <a:pPr>
              <a:lnSpc>
                <a:spcPct val="150000"/>
              </a:lnSpc>
            </a:pPr>
            <a:r>
              <a:rPr lang="nl-NL" sz="1400" dirty="0" smtClean="0">
                <a:solidFill>
                  <a:srgbClr val="03601C"/>
                </a:solidFill>
              </a:rPr>
              <a:t>SOMERSBY helpt je die kleine geluksmomenten op te merken en te waarderen, want …</a:t>
            </a:r>
          </a:p>
          <a:p>
            <a:endParaRPr lang="nl-NL" sz="1400" dirty="0" smtClean="0">
              <a:solidFill>
                <a:srgbClr val="03601C"/>
              </a:solidFill>
            </a:endParaRPr>
          </a:p>
          <a:p>
            <a:r>
              <a:rPr lang="nl-NL" sz="2400" b="1" dirty="0" smtClean="0">
                <a:solidFill>
                  <a:srgbClr val="FFC000"/>
                </a:solidFill>
              </a:rPr>
              <a:t>SOMERSBY is een van de pleziertjes in het leven </a:t>
            </a:r>
          </a:p>
          <a:p>
            <a:endParaRPr lang="nl-NL" sz="1400" dirty="0" smtClean="0">
              <a:solidFill>
                <a:srgbClr val="03601C"/>
              </a:solidFill>
            </a:endParaRPr>
          </a:p>
          <a:p>
            <a:pPr marL="457189" indent="-457189">
              <a:lnSpc>
                <a:spcPct val="150000"/>
              </a:lnSpc>
              <a:buFont typeface="Calibri" panose="020F0502020204030204" pitchFamily="34" charset="0"/>
              <a:buChar char="-"/>
            </a:pPr>
            <a:r>
              <a:rPr lang="nl-NL" sz="1400" dirty="0" smtClean="0">
                <a:solidFill>
                  <a:srgbClr val="03601C"/>
                </a:solidFill>
              </a:rPr>
              <a:t>Het is licht bruisend.</a:t>
            </a:r>
          </a:p>
          <a:p>
            <a:pPr marL="457189" indent="-457189">
              <a:lnSpc>
                <a:spcPct val="150000"/>
              </a:lnSpc>
              <a:buFont typeface="Calibri" panose="020F0502020204030204" pitchFamily="34" charset="0"/>
              <a:buChar char="-"/>
            </a:pPr>
            <a:r>
              <a:rPr lang="nl-NL" sz="1400" dirty="0" smtClean="0">
                <a:solidFill>
                  <a:srgbClr val="03601C"/>
                </a:solidFill>
              </a:rPr>
              <a:t>Het is gemaakt van zongerijpte appelen.</a:t>
            </a:r>
          </a:p>
          <a:p>
            <a:pPr marL="457189" indent="-457189">
              <a:lnSpc>
                <a:spcPct val="150000"/>
              </a:lnSpc>
              <a:spcAft>
                <a:spcPts val="1067"/>
              </a:spcAft>
              <a:buFont typeface="Calibri" panose="020F0502020204030204" pitchFamily="34" charset="0"/>
              <a:buChar char="-"/>
            </a:pPr>
            <a:r>
              <a:rPr lang="nl-NL" sz="1400" dirty="0" smtClean="0">
                <a:solidFill>
                  <a:srgbClr val="03601C"/>
                </a:solidFill>
              </a:rPr>
              <a:t>Het is een fruitige dorstlesser met een natuurlijke smaak. </a:t>
            </a:r>
            <a:endParaRPr lang="nl-NL" sz="1400" dirty="0">
              <a:solidFill>
                <a:srgbClr val="03601C"/>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009" y="1700807"/>
            <a:ext cx="3567879" cy="5014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3654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4"/>
          </p:nvPr>
        </p:nvSpPr>
        <p:spPr/>
        <p:txBody>
          <a:bodyPr/>
          <a:lstStyle/>
          <a:p>
            <a:r>
              <a:rPr lang="en-US" altLang="fr-FR">
                <a:solidFill>
                  <a:srgbClr val="00562C"/>
                </a:solidFill>
              </a:rPr>
              <a:t>PAGE </a:t>
            </a:r>
            <a:fld id="{2E0321EA-6A21-429D-AF52-1679FBD62B4C}" type="slidenum">
              <a:rPr lang="en-US" altLang="fr-FR">
                <a:solidFill>
                  <a:srgbClr val="00562C"/>
                </a:solidFill>
              </a:rPr>
              <a:pPr/>
              <a:t>20</a:t>
            </a:fld>
            <a:endParaRPr lang="en-US" altLang="fr-FR">
              <a:solidFill>
                <a:srgbClr val="00562C"/>
              </a:solidFill>
            </a:endParaRPr>
          </a:p>
        </p:txBody>
      </p:sp>
      <p:sp>
        <p:nvSpPr>
          <p:cNvPr id="135170" name="Rectangle 2"/>
          <p:cNvSpPr>
            <a:spLocks noChangeArrowheads="1"/>
          </p:cNvSpPr>
          <p:nvPr/>
        </p:nvSpPr>
        <p:spPr bwMode="auto">
          <a:xfrm>
            <a:off x="508000" y="1803400"/>
            <a:ext cx="80772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08000" rIns="0" bIns="18000"/>
          <a:lstStyle>
            <a:lvl1pPr algn="l">
              <a:lnSpc>
                <a:spcPct val="83000"/>
              </a:lnSpc>
              <a:defRPr sz="4600" b="1">
                <a:solidFill>
                  <a:schemeClr val="bg1"/>
                </a:solidFill>
                <a:latin typeface="Verdana" pitchFamily="34" charset="0"/>
              </a:defRPr>
            </a:lvl1pPr>
            <a:lvl2pPr algn="l">
              <a:lnSpc>
                <a:spcPct val="83000"/>
              </a:lnSpc>
              <a:defRPr sz="4600" b="1">
                <a:solidFill>
                  <a:schemeClr val="bg1"/>
                </a:solidFill>
                <a:latin typeface="Verdana" pitchFamily="34" charset="0"/>
              </a:defRPr>
            </a:lvl2pPr>
            <a:lvl3pPr algn="l">
              <a:lnSpc>
                <a:spcPct val="83000"/>
              </a:lnSpc>
              <a:defRPr sz="4600" b="1">
                <a:solidFill>
                  <a:schemeClr val="bg1"/>
                </a:solidFill>
                <a:latin typeface="Verdana" pitchFamily="34" charset="0"/>
              </a:defRPr>
            </a:lvl3pPr>
            <a:lvl4pPr algn="l">
              <a:lnSpc>
                <a:spcPct val="83000"/>
              </a:lnSpc>
              <a:defRPr sz="4600" b="1">
                <a:solidFill>
                  <a:schemeClr val="bg1"/>
                </a:solidFill>
                <a:latin typeface="Verdana" pitchFamily="34" charset="0"/>
              </a:defRPr>
            </a:lvl4pPr>
            <a:lvl5pPr algn="l">
              <a:lnSpc>
                <a:spcPct val="83000"/>
              </a:lnSpc>
              <a:defRPr sz="4600" b="1">
                <a:solidFill>
                  <a:schemeClr val="bg1"/>
                </a:solidFill>
                <a:latin typeface="Verdana" pitchFamily="34" charset="0"/>
              </a:defRPr>
            </a:lvl5pPr>
            <a:lvl6pPr marL="457200" fontAlgn="base">
              <a:lnSpc>
                <a:spcPct val="83000"/>
              </a:lnSpc>
              <a:spcBef>
                <a:spcPct val="0"/>
              </a:spcBef>
              <a:spcAft>
                <a:spcPct val="0"/>
              </a:spcAft>
              <a:defRPr sz="4600" b="1">
                <a:solidFill>
                  <a:schemeClr val="bg1"/>
                </a:solidFill>
                <a:latin typeface="Verdana" pitchFamily="34" charset="0"/>
              </a:defRPr>
            </a:lvl6pPr>
            <a:lvl7pPr marL="914400" fontAlgn="base">
              <a:lnSpc>
                <a:spcPct val="83000"/>
              </a:lnSpc>
              <a:spcBef>
                <a:spcPct val="0"/>
              </a:spcBef>
              <a:spcAft>
                <a:spcPct val="0"/>
              </a:spcAft>
              <a:defRPr sz="4600" b="1">
                <a:solidFill>
                  <a:schemeClr val="bg1"/>
                </a:solidFill>
                <a:latin typeface="Verdana" pitchFamily="34" charset="0"/>
              </a:defRPr>
            </a:lvl7pPr>
            <a:lvl8pPr marL="1371600" fontAlgn="base">
              <a:lnSpc>
                <a:spcPct val="83000"/>
              </a:lnSpc>
              <a:spcBef>
                <a:spcPct val="0"/>
              </a:spcBef>
              <a:spcAft>
                <a:spcPct val="0"/>
              </a:spcAft>
              <a:defRPr sz="4600" b="1">
                <a:solidFill>
                  <a:schemeClr val="bg1"/>
                </a:solidFill>
                <a:latin typeface="Verdana" pitchFamily="34" charset="0"/>
              </a:defRPr>
            </a:lvl8pPr>
            <a:lvl9pPr marL="1828800" fontAlgn="base">
              <a:lnSpc>
                <a:spcPct val="83000"/>
              </a:lnSpc>
              <a:spcBef>
                <a:spcPct val="0"/>
              </a:spcBef>
              <a:spcAft>
                <a:spcPct val="0"/>
              </a:spcAft>
              <a:defRPr sz="4600" b="1">
                <a:solidFill>
                  <a:schemeClr val="bg1"/>
                </a:solidFill>
                <a:latin typeface="Verdana" pitchFamily="34" charset="0"/>
              </a:defRPr>
            </a:lvl9pPr>
          </a:lstStyle>
          <a:p>
            <a:pPr fontAlgn="base">
              <a:lnSpc>
                <a:spcPct val="93000"/>
              </a:lnSpc>
              <a:spcBef>
                <a:spcPct val="0"/>
              </a:spcBef>
              <a:spcAft>
                <a:spcPct val="0"/>
              </a:spcAft>
            </a:pPr>
            <a:r>
              <a:rPr lang="en-GB" altLang="fr-FR" sz="5700" smtClean="0">
                <a:solidFill>
                  <a:srgbClr val="FFFFFF"/>
                </a:solidFill>
              </a:rPr>
              <a:t/>
            </a:r>
            <a:br>
              <a:rPr lang="en-GB" altLang="fr-FR" sz="5700" smtClean="0">
                <a:solidFill>
                  <a:srgbClr val="FFFFFF"/>
                </a:solidFill>
              </a:rPr>
            </a:br>
            <a:r>
              <a:rPr lang="en-GB" altLang="fr-FR" sz="5700" smtClean="0">
                <a:solidFill>
                  <a:srgbClr val="FFFFFF"/>
                </a:solidFill>
              </a:rPr>
              <a:t/>
            </a:r>
            <a:br>
              <a:rPr lang="en-GB" altLang="fr-FR" sz="5700" smtClean="0">
                <a:solidFill>
                  <a:srgbClr val="FFFFFF"/>
                </a:solidFill>
              </a:rPr>
            </a:br>
            <a:r>
              <a:rPr lang="en-GB" altLang="fr-FR" sz="5700" smtClean="0">
                <a:solidFill>
                  <a:srgbClr val="FFFFFF"/>
                </a:solidFill>
              </a:rPr>
              <a:t>Somersby </a:t>
            </a:r>
            <a:br>
              <a:rPr lang="en-GB" altLang="fr-FR" sz="5700" smtClean="0">
                <a:solidFill>
                  <a:srgbClr val="FFFFFF"/>
                </a:solidFill>
              </a:rPr>
            </a:br>
            <a:r>
              <a:rPr lang="en-GB" altLang="fr-FR" sz="3500" smtClean="0">
                <a:solidFill>
                  <a:srgbClr val="FFFFFF"/>
                </a:solidFill>
              </a:rPr>
              <a:t>productinfo</a:t>
            </a:r>
          </a:p>
        </p:txBody>
      </p:sp>
    </p:spTree>
    <p:extLst>
      <p:ext uri="{BB962C8B-B14F-4D97-AF65-F5344CB8AC3E}">
        <p14:creationId xmlns:p14="http://schemas.microsoft.com/office/powerpoint/2010/main" val="1978223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nl-NL" altLang="fr-FR" dirty="0" smtClean="0"/>
              <a:t>Assortiment: voor ieder wat wils qua smaak en verpakking </a:t>
            </a:r>
            <a:r>
              <a:rPr lang="fr-BE" altLang="fr-FR" dirty="0" smtClean="0"/>
              <a:t/>
            </a:r>
            <a:br>
              <a:rPr lang="fr-BE" altLang="fr-FR" dirty="0" smtClean="0"/>
            </a:br>
            <a:endParaRPr lang="en-US" altLang="fr-FR" dirty="0"/>
          </a:p>
        </p:txBody>
      </p:sp>
      <p:sp>
        <p:nvSpPr>
          <p:cNvPr id="64522" name="Text Box 10"/>
          <p:cNvSpPr txBox="1">
            <a:spLocks noChangeArrowheads="1"/>
          </p:cNvSpPr>
          <p:nvPr/>
        </p:nvSpPr>
        <p:spPr bwMode="auto">
          <a:xfrm>
            <a:off x="937568" y="6444853"/>
            <a:ext cx="15770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nl-NL" altLang="fr-FR" dirty="0" smtClean="0">
                <a:solidFill>
                  <a:srgbClr val="3A3A39"/>
                </a:solidFill>
                <a:latin typeface="Arial" pitchFamily="34" charset="0"/>
              </a:rPr>
              <a:t>Flesje 33 cl</a:t>
            </a:r>
          </a:p>
        </p:txBody>
      </p:sp>
      <p:sp>
        <p:nvSpPr>
          <p:cNvPr id="64523" name="Text Box 11"/>
          <p:cNvSpPr txBox="1">
            <a:spLocks noChangeArrowheads="1"/>
          </p:cNvSpPr>
          <p:nvPr/>
        </p:nvSpPr>
        <p:spPr bwMode="auto">
          <a:xfrm>
            <a:off x="4199931" y="6405499"/>
            <a:ext cx="1303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nl-NL" altLang="fr-FR" dirty="0" smtClean="0">
                <a:solidFill>
                  <a:srgbClr val="3A3A39"/>
                </a:solidFill>
                <a:latin typeface="Arial" pitchFamily="34" charset="0"/>
              </a:rPr>
              <a:t>Blikje 33 cl</a:t>
            </a:r>
          </a:p>
        </p:txBody>
      </p:sp>
      <p:sp>
        <p:nvSpPr>
          <p:cNvPr id="64524" name="Text Box 12"/>
          <p:cNvSpPr txBox="1">
            <a:spLocks noChangeArrowheads="1"/>
          </p:cNvSpPr>
          <p:nvPr/>
        </p:nvSpPr>
        <p:spPr bwMode="auto">
          <a:xfrm>
            <a:off x="7380312" y="6405498"/>
            <a:ext cx="13033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nl-NL" altLang="fr-FR" dirty="0" smtClean="0">
                <a:solidFill>
                  <a:srgbClr val="3A3A39"/>
                </a:solidFill>
                <a:latin typeface="Arial" pitchFamily="34" charset="0"/>
              </a:rPr>
              <a:t>Vat 25 </a:t>
            </a:r>
            <a:r>
              <a:rPr lang="nl-NL" altLang="fr-FR" dirty="0" err="1" smtClean="0">
                <a:solidFill>
                  <a:srgbClr val="3A3A39"/>
                </a:solidFill>
                <a:latin typeface="Arial" pitchFamily="34" charset="0"/>
              </a:rPr>
              <a:t>l</a:t>
            </a:r>
            <a:endParaRPr lang="nl-NL" altLang="fr-FR" dirty="0" smtClean="0">
              <a:solidFill>
                <a:srgbClr val="3A3A39"/>
              </a:solidFill>
              <a:latin typeface="Arial" pitchFamily="34" charset="0"/>
            </a:endParaRPr>
          </a:p>
        </p:txBody>
      </p:sp>
      <p:pic>
        <p:nvPicPr>
          <p:cNvPr id="6147" name="Picture 3" descr="G:\cisa\marketing\Somersby\Range\Pack Shots\Can\Apple\Primary\S7.2.3 - Somersby 33cl C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8348" y="3835401"/>
            <a:ext cx="1521464" cy="249563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G:\cisa\marketing\Somersby\Range\Pack Shots\Can\Red Rhubarb\Primary\105520_Somersby_Red_Rhubar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453" y="3836521"/>
            <a:ext cx="1535532" cy="252016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cisa\marketing\Somersby\Range\Pack Shots\Bottle\Apple\Primary\Somersby Apple 33cl Bott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8993" y="1692659"/>
            <a:ext cx="1597405" cy="4743066"/>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G:\cisa\marketing\Somersby\Range\Pack Shots\Bottle\Blackberry\Primary\233431-10_DE_Somersby_Newton_Blackberry_33cl_Packshot_lowre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243" y="1692659"/>
            <a:ext cx="1599614" cy="47430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cisa\marketing\Somersby\Range\Pack Shots\Can\Blackberry\Primary\233431-11_DE_Somerby_Blackberry_33cl_PACKSHOT_lowre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6179" y="3815599"/>
            <a:ext cx="1647418" cy="27018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LAMO\Desktop\Showpad Update\Somersby\7. Product Info\Packshots\Other\Somersby Draught Fon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6296" y="1696454"/>
            <a:ext cx="1003468" cy="4568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lass 25cl_CMYK"/>
          <p:cNvPicPr>
            <a:picLocks noChangeAspect="1" noChangeArrowheads="1"/>
          </p:cNvPicPr>
          <p:nvPr/>
        </p:nvPicPr>
        <p:blipFill>
          <a:blip r:embed="rId8">
            <a:clrChange>
              <a:clrFrom>
                <a:srgbClr val="FDFDFD"/>
              </a:clrFrom>
              <a:clrTo>
                <a:srgbClr val="FDFDFD">
                  <a:alpha val="0"/>
                </a:srgbClr>
              </a:clrTo>
            </a:clrChange>
          </a:blip>
          <a:srcRect l="28993" t="33005" r="28819" b="8455"/>
          <a:stretch>
            <a:fillRect/>
          </a:stretch>
        </p:blipFill>
        <p:spPr bwMode="auto">
          <a:xfrm>
            <a:off x="7610415" y="3857625"/>
            <a:ext cx="1232459" cy="2407741"/>
          </a:xfrm>
          <a:prstGeom prst="rect">
            <a:avLst/>
          </a:prstGeom>
          <a:noFill/>
          <a:ln w="9525">
            <a:noFill/>
            <a:miter lim="800000"/>
            <a:headEnd/>
            <a:tailEnd/>
          </a:ln>
        </p:spPr>
      </p:pic>
    </p:spTree>
    <p:extLst>
      <p:ext uri="{BB962C8B-B14F-4D97-AF65-F5344CB8AC3E}">
        <p14:creationId xmlns:p14="http://schemas.microsoft.com/office/powerpoint/2010/main" val="40742653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r>
              <a:rPr lang="en-US" altLang="fr-FR">
                <a:solidFill>
                  <a:srgbClr val="00562C"/>
                </a:solidFill>
              </a:rPr>
              <a:t>PAGE </a:t>
            </a:r>
            <a:fld id="{2A37F254-59F6-47AF-AF10-EB66D45F2A31}" type="slidenum">
              <a:rPr lang="en-US" altLang="fr-FR">
                <a:solidFill>
                  <a:srgbClr val="00562C"/>
                </a:solidFill>
              </a:rPr>
              <a:pPr/>
              <a:t>22</a:t>
            </a:fld>
            <a:endParaRPr lang="en-US" altLang="fr-FR">
              <a:solidFill>
                <a:srgbClr val="00562C"/>
              </a:solidFill>
            </a:endParaRPr>
          </a:p>
        </p:txBody>
      </p:sp>
      <p:sp>
        <p:nvSpPr>
          <p:cNvPr id="157698" name="Rectangle 2"/>
          <p:cNvSpPr>
            <a:spLocks noGrp="1" noChangeArrowheads="1"/>
          </p:cNvSpPr>
          <p:nvPr>
            <p:ph type="title"/>
          </p:nvPr>
        </p:nvSpPr>
        <p:spPr/>
        <p:txBody>
          <a:bodyPr/>
          <a:lstStyle/>
          <a:p>
            <a:r>
              <a:rPr lang="fr-BE" altLang="fr-FR"/>
              <a:t>Prijszetting</a:t>
            </a:r>
            <a:endParaRPr lang="en-US" altLang="fr-FR"/>
          </a:p>
        </p:txBody>
      </p:sp>
      <p:sp>
        <p:nvSpPr>
          <p:cNvPr id="157700" name="Text Box 4"/>
          <p:cNvSpPr txBox="1">
            <a:spLocks noChangeArrowheads="1"/>
          </p:cNvSpPr>
          <p:nvPr/>
        </p:nvSpPr>
        <p:spPr bwMode="auto">
          <a:xfrm>
            <a:off x="723900" y="5943600"/>
            <a:ext cx="1303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fr-BE" altLang="fr-FR" dirty="0" smtClean="0">
                <a:solidFill>
                  <a:srgbClr val="3A3A39"/>
                </a:solidFill>
                <a:latin typeface="Arial" pitchFamily="34" charset="0"/>
              </a:rPr>
              <a:t>Flesje 33cl</a:t>
            </a:r>
            <a:endParaRPr lang="en-US" altLang="fr-FR" dirty="0" smtClean="0">
              <a:solidFill>
                <a:srgbClr val="3A3A39"/>
              </a:solidFill>
              <a:latin typeface="Arial" pitchFamily="34" charset="0"/>
            </a:endParaRPr>
          </a:p>
        </p:txBody>
      </p:sp>
      <p:sp>
        <p:nvSpPr>
          <p:cNvPr id="157701" name="Text Box 5"/>
          <p:cNvSpPr txBox="1">
            <a:spLocks noChangeArrowheads="1"/>
          </p:cNvSpPr>
          <p:nvPr/>
        </p:nvSpPr>
        <p:spPr bwMode="auto">
          <a:xfrm>
            <a:off x="2381250" y="3861048"/>
            <a:ext cx="5676900" cy="1100137"/>
          </a:xfrm>
          <a:prstGeom prst="rect">
            <a:avLst/>
          </a:prstGeom>
          <a:solidFill>
            <a:srgbClr val="218A00">
              <a:alpha val="11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fr-BE" altLang="fr-FR" b="1" dirty="0" err="1" smtClean="0">
                <a:solidFill>
                  <a:srgbClr val="3A3A39"/>
                </a:solidFill>
                <a:latin typeface="Arial" pitchFamily="34" charset="0"/>
              </a:rPr>
              <a:t>Prijszetting</a:t>
            </a:r>
            <a:r>
              <a:rPr lang="fr-BE" altLang="fr-FR" b="1" dirty="0" smtClean="0">
                <a:solidFill>
                  <a:srgbClr val="3A3A39"/>
                </a:solidFill>
                <a:latin typeface="Arial" pitchFamily="34" charset="0"/>
              </a:rPr>
              <a:t> </a:t>
            </a:r>
            <a:r>
              <a:rPr lang="fr-BE" altLang="fr-FR" b="1" dirty="0" err="1" smtClean="0">
                <a:solidFill>
                  <a:srgbClr val="3A3A39"/>
                </a:solidFill>
                <a:latin typeface="Arial" pitchFamily="34" charset="0"/>
              </a:rPr>
              <a:t>Somersby</a:t>
            </a:r>
            <a:r>
              <a:rPr lang="fr-BE" altLang="fr-FR" b="1" dirty="0" smtClean="0">
                <a:solidFill>
                  <a:srgbClr val="3A3A39"/>
                </a:solidFill>
                <a:latin typeface="Arial" pitchFamily="34" charset="0"/>
              </a:rPr>
              <a:t> = Desperados / Corona</a:t>
            </a:r>
          </a:p>
          <a:p>
            <a:pPr fontAlgn="base">
              <a:spcBef>
                <a:spcPct val="50000"/>
              </a:spcBef>
              <a:spcAft>
                <a:spcPct val="0"/>
              </a:spcAft>
              <a:buFont typeface="Wingdings" pitchFamily="2" charset="2"/>
              <a:buChar char="à"/>
            </a:pPr>
            <a:r>
              <a:rPr lang="fr-BE" altLang="fr-FR" sz="1600" dirty="0" err="1" smtClean="0">
                <a:solidFill>
                  <a:srgbClr val="3A3A39"/>
                </a:solidFill>
                <a:latin typeface="Arial" pitchFamily="34" charset="0"/>
                <a:sym typeface="Wingdings" pitchFamily="2" charset="2"/>
              </a:rPr>
              <a:t>Aanbevolen</a:t>
            </a:r>
            <a:r>
              <a:rPr lang="fr-BE" altLang="fr-FR" sz="1600" dirty="0" smtClean="0">
                <a:solidFill>
                  <a:srgbClr val="3A3A39"/>
                </a:solidFill>
                <a:latin typeface="Arial" pitchFamily="34" charset="0"/>
                <a:sym typeface="Wingdings" pitchFamily="2" charset="2"/>
              </a:rPr>
              <a:t> </a:t>
            </a:r>
            <a:r>
              <a:rPr lang="fr-BE" altLang="fr-FR" sz="1600" dirty="0" err="1" smtClean="0">
                <a:solidFill>
                  <a:srgbClr val="3A3A39"/>
                </a:solidFill>
                <a:latin typeface="Arial" pitchFamily="34" charset="0"/>
                <a:sym typeface="Wingdings" pitchFamily="2" charset="2"/>
              </a:rPr>
              <a:t>consumentenprijs</a:t>
            </a:r>
            <a:r>
              <a:rPr lang="fr-BE" altLang="fr-FR" sz="1600" dirty="0" smtClean="0">
                <a:solidFill>
                  <a:srgbClr val="3A3A39"/>
                </a:solidFill>
                <a:latin typeface="Arial" pitchFamily="34" charset="0"/>
                <a:sym typeface="Wingdings" pitchFamily="2" charset="2"/>
              </a:rPr>
              <a:t> € 2,50 / € 3</a:t>
            </a:r>
          </a:p>
          <a:p>
            <a:pPr fontAlgn="base">
              <a:spcBef>
                <a:spcPct val="50000"/>
              </a:spcBef>
              <a:spcAft>
                <a:spcPct val="0"/>
              </a:spcAft>
              <a:buFont typeface="Wingdings" pitchFamily="2" charset="2"/>
              <a:buNone/>
            </a:pPr>
            <a:r>
              <a:rPr lang="en-US" altLang="fr-FR" sz="1600" dirty="0" smtClean="0">
                <a:solidFill>
                  <a:srgbClr val="3A3A39"/>
                </a:solidFill>
                <a:latin typeface="Arial" pitchFamily="34" charset="0"/>
                <a:cs typeface="Arial" pitchFamily="34" charset="0"/>
              </a:rPr>
              <a:t>± €1 </a:t>
            </a:r>
            <a:r>
              <a:rPr lang="en-US" altLang="fr-FR" sz="1600" dirty="0" err="1" smtClean="0">
                <a:solidFill>
                  <a:srgbClr val="3A3A39"/>
                </a:solidFill>
                <a:latin typeface="Arial" pitchFamily="34" charset="0"/>
                <a:cs typeface="Arial" pitchFamily="34" charset="0"/>
              </a:rPr>
              <a:t>meer</a:t>
            </a:r>
            <a:r>
              <a:rPr lang="en-US" altLang="fr-FR" sz="1600" dirty="0" smtClean="0">
                <a:solidFill>
                  <a:srgbClr val="3A3A39"/>
                </a:solidFill>
                <a:latin typeface="Arial" pitchFamily="34" charset="0"/>
                <a:cs typeface="Arial" pitchFamily="34" charset="0"/>
              </a:rPr>
              <a:t> </a:t>
            </a:r>
            <a:r>
              <a:rPr lang="en-US" altLang="fr-FR" sz="1600" dirty="0" err="1" smtClean="0">
                <a:solidFill>
                  <a:srgbClr val="3A3A39"/>
                </a:solidFill>
                <a:latin typeface="Arial" pitchFamily="34" charset="0"/>
                <a:cs typeface="Arial" pitchFamily="34" charset="0"/>
              </a:rPr>
              <a:t>dan</a:t>
            </a:r>
            <a:r>
              <a:rPr lang="en-US" altLang="fr-FR" sz="1600" dirty="0" smtClean="0">
                <a:solidFill>
                  <a:srgbClr val="3A3A39"/>
                </a:solidFill>
                <a:latin typeface="Arial" pitchFamily="34" charset="0"/>
                <a:cs typeface="Arial" pitchFamily="34" charset="0"/>
              </a:rPr>
              <a:t> </a:t>
            </a:r>
            <a:r>
              <a:rPr lang="en-US" altLang="fr-FR" sz="1600" dirty="0" err="1" smtClean="0">
                <a:solidFill>
                  <a:srgbClr val="3A3A39"/>
                </a:solidFill>
                <a:latin typeface="Arial" pitchFamily="34" charset="0"/>
                <a:cs typeface="Arial" pitchFamily="34" charset="0"/>
              </a:rPr>
              <a:t>pils</a:t>
            </a:r>
            <a:endParaRPr lang="en-US" altLang="fr-FR" sz="1600" dirty="0" smtClean="0">
              <a:solidFill>
                <a:srgbClr val="3A3A39"/>
              </a:solidFill>
              <a:latin typeface="Arial" pitchFamily="34" charset="0"/>
              <a:cs typeface="Arial" pitchFamily="34" charset="0"/>
            </a:endParaRPr>
          </a:p>
        </p:txBody>
      </p:sp>
      <p:sp>
        <p:nvSpPr>
          <p:cNvPr id="157703" name="Text Box 7"/>
          <p:cNvSpPr txBox="1">
            <a:spLocks noChangeArrowheads="1"/>
          </p:cNvSpPr>
          <p:nvPr/>
        </p:nvSpPr>
        <p:spPr bwMode="auto">
          <a:xfrm>
            <a:off x="2381250" y="3381623"/>
            <a:ext cx="5676900" cy="396875"/>
          </a:xfrm>
          <a:prstGeom prst="rect">
            <a:avLst/>
          </a:prstGeom>
          <a:solidFill>
            <a:srgbClr val="218A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fr-BE" altLang="fr-FR" sz="2000" b="1" smtClean="0">
                <a:solidFill>
                  <a:srgbClr val="FFFFFF"/>
                </a:solidFill>
                <a:latin typeface="Arial" pitchFamily="34" charset="0"/>
              </a:rPr>
              <a:t>HORECA</a:t>
            </a:r>
            <a:endParaRPr lang="en-US" altLang="fr-FR" sz="2000" b="1" smtClean="0">
              <a:solidFill>
                <a:srgbClr val="FFFFFF"/>
              </a:solidFill>
              <a:latin typeface="Arial" pitchFamily="34" charset="0"/>
            </a:endParaRPr>
          </a:p>
        </p:txBody>
      </p:sp>
      <p:pic>
        <p:nvPicPr>
          <p:cNvPr id="8" name="Picture 6" descr="G:\cisa\marketing\Somersby\Range\Pack Shots\Bottle\Apple\Primary\Somersby Apple 33cl Bottle.jpg"/>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1148846" y="1694699"/>
            <a:ext cx="1453050" cy="43144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G:\cisa\marketing\Somersby\Range\Pack Shots\Bottle\Blackberry\Primary\233431-10_DE_Somersby_Newton_Blackberry_33cl_Packshot_lowres.pn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42420" y="1703827"/>
            <a:ext cx="1455060" cy="431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4399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r>
              <a:rPr lang="en-US" altLang="fr-FR">
                <a:solidFill>
                  <a:srgbClr val="00562C"/>
                </a:solidFill>
              </a:rPr>
              <a:t>PAGE </a:t>
            </a:r>
            <a:fld id="{BC357705-3197-466F-8EA9-EFF5B3950C67}" type="slidenum">
              <a:rPr lang="en-US" altLang="fr-FR">
                <a:solidFill>
                  <a:srgbClr val="00562C"/>
                </a:solidFill>
              </a:rPr>
              <a:pPr/>
              <a:t>23</a:t>
            </a:fld>
            <a:endParaRPr lang="en-US" altLang="fr-FR">
              <a:solidFill>
                <a:srgbClr val="00562C"/>
              </a:solidFill>
            </a:endParaRPr>
          </a:p>
        </p:txBody>
      </p:sp>
      <p:sp>
        <p:nvSpPr>
          <p:cNvPr id="158722" name="Rectangle 2"/>
          <p:cNvSpPr>
            <a:spLocks noGrp="1" noChangeArrowheads="1"/>
          </p:cNvSpPr>
          <p:nvPr>
            <p:ph type="title"/>
          </p:nvPr>
        </p:nvSpPr>
        <p:spPr/>
        <p:txBody>
          <a:bodyPr/>
          <a:lstStyle/>
          <a:p>
            <a:r>
              <a:rPr lang="fr-BE" altLang="fr-FR"/>
              <a:t>Prijszetting</a:t>
            </a:r>
            <a:endParaRPr lang="en-US" altLang="fr-FR"/>
          </a:p>
        </p:txBody>
      </p:sp>
      <p:sp>
        <p:nvSpPr>
          <p:cNvPr id="158723" name="Text Box 3"/>
          <p:cNvSpPr txBox="1">
            <a:spLocks noChangeArrowheads="1"/>
          </p:cNvSpPr>
          <p:nvPr/>
        </p:nvSpPr>
        <p:spPr bwMode="auto">
          <a:xfrm>
            <a:off x="3057525" y="3946525"/>
            <a:ext cx="5676900" cy="1100137"/>
          </a:xfrm>
          <a:prstGeom prst="rect">
            <a:avLst/>
          </a:prstGeom>
          <a:solidFill>
            <a:srgbClr val="218A00">
              <a:alpha val="11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fr-BE" altLang="fr-FR" b="1" dirty="0" err="1" smtClean="0">
                <a:solidFill>
                  <a:srgbClr val="3A3A39"/>
                </a:solidFill>
                <a:latin typeface="Arial" pitchFamily="34" charset="0"/>
              </a:rPr>
              <a:t>Prijszetting</a:t>
            </a:r>
            <a:r>
              <a:rPr lang="fr-BE" altLang="fr-FR" b="1" dirty="0" smtClean="0">
                <a:solidFill>
                  <a:srgbClr val="3A3A39"/>
                </a:solidFill>
                <a:latin typeface="Arial" pitchFamily="34" charset="0"/>
              </a:rPr>
              <a:t> </a:t>
            </a:r>
            <a:r>
              <a:rPr lang="fr-BE" altLang="fr-FR" b="1" dirty="0" err="1" smtClean="0">
                <a:solidFill>
                  <a:srgbClr val="3A3A39"/>
                </a:solidFill>
                <a:latin typeface="Arial" pitchFamily="34" charset="0"/>
              </a:rPr>
              <a:t>Somersby</a:t>
            </a:r>
            <a:r>
              <a:rPr lang="fr-BE" altLang="fr-FR" b="1" dirty="0" smtClean="0">
                <a:solidFill>
                  <a:srgbClr val="3A3A39"/>
                </a:solidFill>
                <a:latin typeface="Arial" pitchFamily="34" charset="0"/>
              </a:rPr>
              <a:t> </a:t>
            </a:r>
          </a:p>
          <a:p>
            <a:pPr fontAlgn="base">
              <a:spcBef>
                <a:spcPct val="50000"/>
              </a:spcBef>
              <a:spcAft>
                <a:spcPct val="0"/>
              </a:spcAft>
            </a:pPr>
            <a:r>
              <a:rPr lang="fr-BE" altLang="fr-FR" sz="1600" dirty="0" err="1" smtClean="0">
                <a:solidFill>
                  <a:srgbClr val="3A3A39"/>
                </a:solidFill>
                <a:latin typeface="Arial" pitchFamily="34" charset="0"/>
                <a:sym typeface="Wingdings" pitchFamily="2" charset="2"/>
              </a:rPr>
              <a:t>Aanbevolen</a:t>
            </a:r>
            <a:r>
              <a:rPr lang="fr-BE" altLang="fr-FR" sz="1600" dirty="0" smtClean="0">
                <a:solidFill>
                  <a:srgbClr val="3A3A39"/>
                </a:solidFill>
                <a:latin typeface="Arial" pitchFamily="34" charset="0"/>
                <a:sym typeface="Wingdings" pitchFamily="2" charset="2"/>
              </a:rPr>
              <a:t> </a:t>
            </a:r>
            <a:r>
              <a:rPr lang="fr-BE" altLang="fr-FR" sz="1600" dirty="0" err="1" smtClean="0">
                <a:solidFill>
                  <a:srgbClr val="3A3A39"/>
                </a:solidFill>
                <a:latin typeface="Arial" pitchFamily="34" charset="0"/>
                <a:sym typeface="Wingdings" pitchFamily="2" charset="2"/>
              </a:rPr>
              <a:t>consumentenprijs</a:t>
            </a:r>
            <a:r>
              <a:rPr lang="fr-BE" altLang="fr-FR" sz="1600" dirty="0" smtClean="0">
                <a:solidFill>
                  <a:srgbClr val="3A3A39"/>
                </a:solidFill>
                <a:latin typeface="Arial" pitchFamily="34" charset="0"/>
                <a:sym typeface="Wingdings" pitchFamily="2" charset="2"/>
              </a:rPr>
              <a:t> € 2 (</a:t>
            </a:r>
            <a:r>
              <a:rPr lang="fr-BE" altLang="fr-FR" sz="1600" dirty="0" err="1" smtClean="0">
                <a:solidFill>
                  <a:srgbClr val="3A3A39"/>
                </a:solidFill>
                <a:latin typeface="Arial" pitchFamily="34" charset="0"/>
                <a:sym typeface="Wingdings" pitchFamily="2" charset="2"/>
              </a:rPr>
              <a:t>obv</a:t>
            </a:r>
            <a:r>
              <a:rPr lang="fr-BE" altLang="fr-FR" sz="1600" dirty="0" smtClean="0">
                <a:solidFill>
                  <a:srgbClr val="3A3A39"/>
                </a:solidFill>
                <a:latin typeface="Arial" pitchFamily="34" charset="0"/>
                <a:sym typeface="Wingdings" pitchFamily="2" charset="2"/>
              </a:rPr>
              <a:t>. 20cl)</a:t>
            </a:r>
          </a:p>
          <a:p>
            <a:pPr fontAlgn="base">
              <a:spcBef>
                <a:spcPct val="50000"/>
              </a:spcBef>
              <a:spcAft>
                <a:spcPct val="0"/>
              </a:spcAft>
              <a:buFont typeface="Wingdings" pitchFamily="2" charset="2"/>
              <a:buNone/>
            </a:pPr>
            <a:r>
              <a:rPr lang="en-US" altLang="fr-FR" sz="1600" dirty="0" smtClean="0">
                <a:solidFill>
                  <a:srgbClr val="3A3A39"/>
                </a:solidFill>
                <a:latin typeface="Arial" pitchFamily="34" charset="0"/>
                <a:cs typeface="Arial" pitchFamily="34" charset="0"/>
              </a:rPr>
              <a:t>SERVE OVER ICE</a:t>
            </a:r>
          </a:p>
        </p:txBody>
      </p:sp>
      <p:sp>
        <p:nvSpPr>
          <p:cNvPr id="158724" name="Text Box 4"/>
          <p:cNvSpPr txBox="1">
            <a:spLocks noChangeArrowheads="1"/>
          </p:cNvSpPr>
          <p:nvPr/>
        </p:nvSpPr>
        <p:spPr bwMode="auto">
          <a:xfrm>
            <a:off x="3057525" y="3467100"/>
            <a:ext cx="5676900" cy="396875"/>
          </a:xfrm>
          <a:prstGeom prst="rect">
            <a:avLst/>
          </a:prstGeom>
          <a:solidFill>
            <a:srgbClr val="218A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fr-BE" altLang="fr-FR" sz="2000" b="1" smtClean="0">
                <a:solidFill>
                  <a:srgbClr val="FFFFFF"/>
                </a:solidFill>
                <a:latin typeface="Arial" pitchFamily="34" charset="0"/>
              </a:rPr>
              <a:t>HORECA</a:t>
            </a:r>
            <a:endParaRPr lang="en-US" altLang="fr-FR" sz="2000" b="1" smtClean="0">
              <a:solidFill>
                <a:srgbClr val="FFFFFF"/>
              </a:solidFill>
              <a:latin typeface="Arial" pitchFamily="34" charset="0"/>
            </a:endParaRPr>
          </a:p>
        </p:txBody>
      </p:sp>
      <p:sp>
        <p:nvSpPr>
          <p:cNvPr id="158726" name="Text Box 6"/>
          <p:cNvSpPr txBox="1">
            <a:spLocks noChangeArrowheads="1"/>
          </p:cNvSpPr>
          <p:nvPr/>
        </p:nvSpPr>
        <p:spPr bwMode="auto">
          <a:xfrm>
            <a:off x="1003300" y="6270129"/>
            <a:ext cx="1303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nl-NL" altLang="fr-FR" dirty="0">
                <a:solidFill>
                  <a:srgbClr val="3A3A39"/>
                </a:solidFill>
                <a:latin typeface="Arial" pitchFamily="34" charset="0"/>
              </a:rPr>
              <a:t>Vat 25 l</a:t>
            </a:r>
          </a:p>
        </p:txBody>
      </p:sp>
      <p:pic>
        <p:nvPicPr>
          <p:cNvPr id="9" name="Picture 7" descr="C:\Users\LAMO\Desktop\Showpad Update\Somersby\7. Product Info\Packshots\Other\Somersby Draught Fo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500" y="1484784"/>
            <a:ext cx="1003468" cy="45689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Glass 25cl_CMYK"/>
          <p:cNvPicPr>
            <a:picLocks noChangeAspect="1" noChangeArrowheads="1"/>
          </p:cNvPicPr>
          <p:nvPr/>
        </p:nvPicPr>
        <p:blipFill>
          <a:blip r:embed="rId3">
            <a:clrChange>
              <a:clrFrom>
                <a:srgbClr val="FDFDFD"/>
              </a:clrFrom>
              <a:clrTo>
                <a:srgbClr val="FDFDFD">
                  <a:alpha val="0"/>
                </a:srgbClr>
              </a:clrTo>
            </a:clrChange>
          </a:blip>
          <a:srcRect l="28993" t="33005" r="28819" b="8455"/>
          <a:stretch>
            <a:fillRect/>
          </a:stretch>
        </p:blipFill>
        <p:spPr bwMode="auto">
          <a:xfrm>
            <a:off x="1331640" y="3182713"/>
            <a:ext cx="1469580" cy="2870983"/>
          </a:xfrm>
          <a:prstGeom prst="rect">
            <a:avLst/>
          </a:prstGeom>
          <a:noFill/>
          <a:ln w="9525">
            <a:noFill/>
            <a:miter lim="800000"/>
            <a:headEnd/>
            <a:tailEnd/>
          </a:ln>
        </p:spPr>
      </p:pic>
    </p:spTree>
    <p:extLst>
      <p:ext uri="{BB962C8B-B14F-4D97-AF65-F5344CB8AC3E}">
        <p14:creationId xmlns:p14="http://schemas.microsoft.com/office/powerpoint/2010/main" val="40869757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4"/>
          </p:nvPr>
        </p:nvSpPr>
        <p:spPr/>
        <p:txBody>
          <a:bodyPr/>
          <a:lstStyle/>
          <a:p>
            <a:r>
              <a:rPr lang="en-US" altLang="fr-FR">
                <a:solidFill>
                  <a:srgbClr val="00562C"/>
                </a:solidFill>
              </a:rPr>
              <a:t>PAGE </a:t>
            </a:r>
            <a:fld id="{1A40BCBC-1912-4876-B8CF-66876CD824CC}" type="slidenum">
              <a:rPr lang="en-US" altLang="fr-FR">
                <a:solidFill>
                  <a:srgbClr val="00562C"/>
                </a:solidFill>
              </a:rPr>
              <a:pPr/>
              <a:t>24</a:t>
            </a:fld>
            <a:endParaRPr lang="en-US" altLang="fr-FR">
              <a:solidFill>
                <a:srgbClr val="00562C"/>
              </a:solidFill>
            </a:endParaRPr>
          </a:p>
        </p:txBody>
      </p:sp>
      <p:sp>
        <p:nvSpPr>
          <p:cNvPr id="98306" name="Rectangle 2"/>
          <p:cNvSpPr>
            <a:spLocks noChangeArrowheads="1"/>
          </p:cNvSpPr>
          <p:nvPr/>
        </p:nvSpPr>
        <p:spPr bwMode="auto">
          <a:xfrm>
            <a:off x="508000" y="1803400"/>
            <a:ext cx="80772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08000" rIns="0" bIns="18000"/>
          <a:lstStyle>
            <a:lvl1pPr algn="l">
              <a:lnSpc>
                <a:spcPct val="83000"/>
              </a:lnSpc>
              <a:defRPr sz="4600" b="1">
                <a:solidFill>
                  <a:schemeClr val="bg1"/>
                </a:solidFill>
                <a:latin typeface="Verdana" pitchFamily="34" charset="0"/>
              </a:defRPr>
            </a:lvl1pPr>
            <a:lvl2pPr algn="l">
              <a:lnSpc>
                <a:spcPct val="83000"/>
              </a:lnSpc>
              <a:defRPr sz="4600" b="1">
                <a:solidFill>
                  <a:schemeClr val="bg1"/>
                </a:solidFill>
                <a:latin typeface="Verdana" pitchFamily="34" charset="0"/>
              </a:defRPr>
            </a:lvl2pPr>
            <a:lvl3pPr algn="l">
              <a:lnSpc>
                <a:spcPct val="83000"/>
              </a:lnSpc>
              <a:defRPr sz="4600" b="1">
                <a:solidFill>
                  <a:schemeClr val="bg1"/>
                </a:solidFill>
                <a:latin typeface="Verdana" pitchFamily="34" charset="0"/>
              </a:defRPr>
            </a:lvl3pPr>
            <a:lvl4pPr algn="l">
              <a:lnSpc>
                <a:spcPct val="83000"/>
              </a:lnSpc>
              <a:defRPr sz="4600" b="1">
                <a:solidFill>
                  <a:schemeClr val="bg1"/>
                </a:solidFill>
                <a:latin typeface="Verdana" pitchFamily="34" charset="0"/>
              </a:defRPr>
            </a:lvl4pPr>
            <a:lvl5pPr algn="l">
              <a:lnSpc>
                <a:spcPct val="83000"/>
              </a:lnSpc>
              <a:defRPr sz="4600" b="1">
                <a:solidFill>
                  <a:schemeClr val="bg1"/>
                </a:solidFill>
                <a:latin typeface="Verdana" pitchFamily="34" charset="0"/>
              </a:defRPr>
            </a:lvl5pPr>
            <a:lvl6pPr marL="457200" fontAlgn="base">
              <a:lnSpc>
                <a:spcPct val="83000"/>
              </a:lnSpc>
              <a:spcBef>
                <a:spcPct val="0"/>
              </a:spcBef>
              <a:spcAft>
                <a:spcPct val="0"/>
              </a:spcAft>
              <a:defRPr sz="4600" b="1">
                <a:solidFill>
                  <a:schemeClr val="bg1"/>
                </a:solidFill>
                <a:latin typeface="Verdana" pitchFamily="34" charset="0"/>
              </a:defRPr>
            </a:lvl6pPr>
            <a:lvl7pPr marL="914400" fontAlgn="base">
              <a:lnSpc>
                <a:spcPct val="83000"/>
              </a:lnSpc>
              <a:spcBef>
                <a:spcPct val="0"/>
              </a:spcBef>
              <a:spcAft>
                <a:spcPct val="0"/>
              </a:spcAft>
              <a:defRPr sz="4600" b="1">
                <a:solidFill>
                  <a:schemeClr val="bg1"/>
                </a:solidFill>
                <a:latin typeface="Verdana" pitchFamily="34" charset="0"/>
              </a:defRPr>
            </a:lvl7pPr>
            <a:lvl8pPr marL="1371600" fontAlgn="base">
              <a:lnSpc>
                <a:spcPct val="83000"/>
              </a:lnSpc>
              <a:spcBef>
                <a:spcPct val="0"/>
              </a:spcBef>
              <a:spcAft>
                <a:spcPct val="0"/>
              </a:spcAft>
              <a:defRPr sz="4600" b="1">
                <a:solidFill>
                  <a:schemeClr val="bg1"/>
                </a:solidFill>
                <a:latin typeface="Verdana" pitchFamily="34" charset="0"/>
              </a:defRPr>
            </a:lvl8pPr>
            <a:lvl9pPr marL="1828800" fontAlgn="base">
              <a:lnSpc>
                <a:spcPct val="83000"/>
              </a:lnSpc>
              <a:spcBef>
                <a:spcPct val="0"/>
              </a:spcBef>
              <a:spcAft>
                <a:spcPct val="0"/>
              </a:spcAft>
              <a:defRPr sz="4600" b="1">
                <a:solidFill>
                  <a:schemeClr val="bg1"/>
                </a:solidFill>
                <a:latin typeface="Verdana" pitchFamily="34" charset="0"/>
              </a:defRPr>
            </a:lvl9pPr>
          </a:lstStyle>
          <a:p>
            <a:pPr fontAlgn="base">
              <a:lnSpc>
                <a:spcPct val="93000"/>
              </a:lnSpc>
              <a:spcBef>
                <a:spcPct val="0"/>
              </a:spcBef>
              <a:spcAft>
                <a:spcPct val="0"/>
              </a:spcAft>
            </a:pPr>
            <a:r>
              <a:rPr lang="en-GB" altLang="fr-FR" sz="5700" smtClean="0">
                <a:solidFill>
                  <a:srgbClr val="FFFFFF"/>
                </a:solidFill>
              </a:rPr>
              <a:t/>
            </a:r>
            <a:br>
              <a:rPr lang="en-GB" altLang="fr-FR" sz="5700" smtClean="0">
                <a:solidFill>
                  <a:srgbClr val="FFFFFF"/>
                </a:solidFill>
              </a:rPr>
            </a:br>
            <a:r>
              <a:rPr lang="en-GB" altLang="fr-FR" sz="5700" smtClean="0">
                <a:solidFill>
                  <a:srgbClr val="FFFFFF"/>
                </a:solidFill>
              </a:rPr>
              <a:t/>
            </a:r>
            <a:br>
              <a:rPr lang="en-GB" altLang="fr-FR" sz="5700" smtClean="0">
                <a:solidFill>
                  <a:srgbClr val="FFFFFF"/>
                </a:solidFill>
              </a:rPr>
            </a:br>
            <a:r>
              <a:rPr lang="en-GB" altLang="fr-FR" sz="5700" smtClean="0">
                <a:solidFill>
                  <a:srgbClr val="FFFFFF"/>
                </a:solidFill>
              </a:rPr>
              <a:t>Somersby </a:t>
            </a:r>
            <a:br>
              <a:rPr lang="en-GB" altLang="fr-FR" sz="5700" smtClean="0">
                <a:solidFill>
                  <a:srgbClr val="FFFFFF"/>
                </a:solidFill>
              </a:rPr>
            </a:br>
            <a:r>
              <a:rPr lang="en-GB" altLang="fr-FR" sz="3500" smtClean="0">
                <a:solidFill>
                  <a:srgbClr val="FFFFFF"/>
                </a:solidFill>
              </a:rPr>
              <a:t>Productfiche</a:t>
            </a:r>
          </a:p>
        </p:txBody>
      </p:sp>
    </p:spTree>
    <p:extLst>
      <p:ext uri="{BB962C8B-B14F-4D97-AF65-F5344CB8AC3E}">
        <p14:creationId xmlns:p14="http://schemas.microsoft.com/office/powerpoint/2010/main" val="33647646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5"/>
          <p:cNvSpPr>
            <a:spLocks noGrp="1"/>
          </p:cNvSpPr>
          <p:nvPr>
            <p:ph type="sldNum" sz="quarter" idx="12"/>
          </p:nvPr>
        </p:nvSpPr>
        <p:spPr/>
        <p:txBody>
          <a:bodyPr/>
          <a:lstStyle/>
          <a:p>
            <a:r>
              <a:rPr lang="en-US" altLang="fr-FR">
                <a:solidFill>
                  <a:srgbClr val="00562C"/>
                </a:solidFill>
              </a:rPr>
              <a:t>PAGE </a:t>
            </a:r>
            <a:fld id="{7480C9DA-A307-432D-BAA9-9C37867EE6FE}" type="slidenum">
              <a:rPr lang="en-US" altLang="fr-FR">
                <a:solidFill>
                  <a:srgbClr val="00562C"/>
                </a:solidFill>
              </a:rPr>
              <a:pPr/>
              <a:t>25</a:t>
            </a:fld>
            <a:endParaRPr lang="en-US" altLang="fr-FR">
              <a:solidFill>
                <a:srgbClr val="00562C"/>
              </a:solidFill>
            </a:endParaRPr>
          </a:p>
        </p:txBody>
      </p:sp>
      <p:sp>
        <p:nvSpPr>
          <p:cNvPr id="101378" name="Rectangle 2"/>
          <p:cNvSpPr>
            <a:spLocks noGrp="1" noChangeArrowheads="1"/>
          </p:cNvSpPr>
          <p:nvPr>
            <p:ph type="title"/>
          </p:nvPr>
        </p:nvSpPr>
        <p:spPr/>
        <p:txBody>
          <a:bodyPr/>
          <a:lstStyle/>
          <a:p>
            <a:r>
              <a:rPr lang="en-US" altLang="fr-FR"/>
              <a:t>Productfiche Somersby</a:t>
            </a:r>
          </a:p>
        </p:txBody>
      </p:sp>
      <p:graphicFrame>
        <p:nvGraphicFramePr>
          <p:cNvPr id="101561" name="Group 185"/>
          <p:cNvGraphicFramePr>
            <a:graphicFrameLocks noGrp="1"/>
          </p:cNvGraphicFramePr>
          <p:nvPr>
            <p:ph idx="1"/>
            <p:extLst>
              <p:ext uri="{D42A27DB-BD31-4B8C-83A1-F6EECF244321}">
                <p14:modId xmlns:p14="http://schemas.microsoft.com/office/powerpoint/2010/main" val="3808642625"/>
              </p:ext>
            </p:extLst>
          </p:nvPr>
        </p:nvGraphicFramePr>
        <p:xfrm>
          <a:off x="704850" y="1919288"/>
          <a:ext cx="7953375" cy="4736973"/>
        </p:xfrm>
        <a:graphic>
          <a:graphicData uri="http://schemas.openxmlformats.org/drawingml/2006/table">
            <a:tbl>
              <a:tblPr/>
              <a:tblGrid>
                <a:gridCol w="2651125"/>
                <a:gridCol w="2651125"/>
                <a:gridCol w="2651125"/>
              </a:tblGrid>
              <a:tr h="612775">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dirty="0" err="1" smtClean="0">
                          <a:ln>
                            <a:noFill/>
                          </a:ln>
                          <a:solidFill>
                            <a:schemeClr val="accent1"/>
                          </a:solidFill>
                          <a:effectLst/>
                          <a:latin typeface="Verdana" pitchFamily="34" charset="0"/>
                        </a:rPr>
                        <a:t>Zoete</a:t>
                      </a:r>
                      <a:r>
                        <a:rPr kumimoji="0" lang="fr-BE" altLang="fr-FR" sz="1000" b="0" i="0" u="none" strike="noStrike" cap="none" normalizeH="0" baseline="0" dirty="0" smtClean="0">
                          <a:ln>
                            <a:noFill/>
                          </a:ln>
                          <a:solidFill>
                            <a:schemeClr val="accent1"/>
                          </a:solidFill>
                          <a:effectLst/>
                          <a:latin typeface="Verdana" pitchFamily="34" charset="0"/>
                        </a:rPr>
                        <a:t> Appel </a:t>
                      </a:r>
                      <a:r>
                        <a:rPr kumimoji="0" lang="fr-BE" altLang="fr-FR" sz="1000" b="0" i="0" u="none" strike="noStrike" cap="none" normalizeH="0" baseline="0" dirty="0" err="1" smtClean="0">
                          <a:ln>
                            <a:noFill/>
                          </a:ln>
                          <a:solidFill>
                            <a:schemeClr val="accent1"/>
                          </a:solidFill>
                          <a:effectLst/>
                          <a:latin typeface="Verdana" pitchFamily="34" charset="0"/>
                        </a:rPr>
                        <a:t>Cider</a:t>
                      </a:r>
                      <a:endParaRPr kumimoji="0" lang="en-US" altLang="fr-FR" sz="1000" b="0" i="0" u="none" strike="noStrike" cap="none" normalizeH="0" baseline="0" dirty="0" smtClean="0">
                        <a:ln>
                          <a:noFill/>
                        </a:ln>
                        <a:solidFill>
                          <a:schemeClr val="accent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smtClean="0">
                          <a:ln>
                            <a:noFill/>
                          </a:ln>
                          <a:solidFill>
                            <a:schemeClr val="accent1"/>
                          </a:solidFill>
                          <a:effectLst/>
                          <a:latin typeface="Verdana" pitchFamily="34" charset="0"/>
                        </a:rPr>
                        <a:t>Sterk geapprecieerde smaak, verfrissend </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smtClean="0">
                          <a:ln>
                            <a:noFill/>
                          </a:ln>
                          <a:solidFill>
                            <a:schemeClr val="accent1"/>
                          </a:solidFill>
                          <a:effectLst/>
                          <a:latin typeface="Verdana" pitchFamily="34" charset="0"/>
                        </a:rPr>
                        <a:t>Alternatief voor bier, nieuwe categorie , nieuwe smaak</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2775">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dirty="0" err="1" smtClean="0">
                          <a:ln>
                            <a:noFill/>
                          </a:ln>
                          <a:solidFill>
                            <a:schemeClr val="accent1"/>
                          </a:solidFill>
                          <a:effectLst/>
                          <a:latin typeface="Verdana" pitchFamily="34" charset="0"/>
                        </a:rPr>
                        <a:t>Alc</a:t>
                      </a:r>
                      <a:r>
                        <a:rPr kumimoji="0" lang="fr-BE" altLang="fr-FR" sz="1000" b="0" i="0" u="none" strike="noStrike" cap="none" normalizeH="0" baseline="0" dirty="0" smtClean="0">
                          <a:ln>
                            <a:noFill/>
                          </a:ln>
                          <a:solidFill>
                            <a:schemeClr val="accent1"/>
                          </a:solidFill>
                          <a:effectLst/>
                          <a:latin typeface="Verdana" pitchFamily="34" charset="0"/>
                        </a:rPr>
                        <a:t>. Vol. 4,5%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Vernieuwend product met laag alcoholpercentage</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Gegarandeerde kwaliteit</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smtClean="0">
                          <a:ln>
                            <a:noFill/>
                          </a:ln>
                          <a:solidFill>
                            <a:schemeClr val="accent1"/>
                          </a:solidFill>
                          <a:effectLst/>
                          <a:latin typeface="Verdana" pitchFamily="34" charset="0"/>
                        </a:rPr>
                        <a:t>- laag alcoholpercentage</a:t>
                      </a:r>
                      <a:endParaRPr kumimoji="0" lang="en-US" altLang="fr-FR" sz="1000" b="0" i="0" u="none" strike="noStrike" cap="none" normalizeH="0" baseline="0" smtClean="0">
                        <a:ln>
                          <a:noFill/>
                        </a:ln>
                        <a:solidFill>
                          <a:schemeClr val="accent1"/>
                        </a:solidFill>
                        <a:effectLst/>
                        <a:latin typeface="Verdana" pitchFamily="34" charset="0"/>
                      </a:endParaRPr>
                    </a:p>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smtClean="0">
                          <a:ln>
                            <a:noFill/>
                          </a:ln>
                          <a:solidFill>
                            <a:schemeClr val="accent1"/>
                          </a:solidFill>
                          <a:effectLst/>
                          <a:latin typeface="Verdana" pitchFamily="34" charset="0"/>
                        </a:rPr>
                        <a:t>- Internationaal karakter / vertrouwen in het product</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2775">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smtClean="0">
                          <a:ln>
                            <a:noFill/>
                          </a:ln>
                          <a:solidFill>
                            <a:schemeClr val="accent1"/>
                          </a:solidFill>
                          <a:effectLst/>
                          <a:latin typeface="Verdana" pitchFamily="34" charset="0"/>
                        </a:rPr>
                        <a:t>- Internationale ondersteuning en knowhow</a:t>
                      </a:r>
                    </a:p>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smtClean="0">
                          <a:ln>
                            <a:noFill/>
                          </a:ln>
                          <a:solidFill>
                            <a:schemeClr val="accent1"/>
                          </a:solidFill>
                          <a:effectLst/>
                          <a:latin typeface="Verdana" pitchFamily="34" charset="0"/>
                        </a:rPr>
                        <a:t>- Nationale ondersteuning dankzij Carlsberg</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Best case practices / ondersteunt vraag en naambekendheid</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deelname aan grote events / introductie bij bestaande klanten </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Verkopen van gevraagd product</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Naamsbekendheid wordt ondersteund </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2775">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Mooie packaging (fles/etiket)</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Groeiende vraag naar het product</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Mooie presentatie</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Zekerheid op groeiende verkoopresultaten</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Trial wordt gestimuleerd</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rotatie gegarandeed</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2775">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Profit story (vat)</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POS-lijn</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Zowel horeca als food</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‘Perfect serve’ garantie, marges</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Aanwezigheid product wordt aangetoond</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Thuis en buitenverbruik</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Prijsvoordeel consument</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Vraag wordt gecreëerd </a:t>
                      </a:r>
                    </a:p>
                    <a:p>
                      <a:pPr marL="0" marR="0" lvl="0" indent="0" algn="l" defTabSz="914400" rtl="0" eaLnBrk="1" fontAlgn="base" latinLnBrk="0" hangingPunct="1">
                        <a:lnSpc>
                          <a:spcPct val="108000"/>
                        </a:lnSpc>
                        <a:spcBef>
                          <a:spcPct val="0"/>
                        </a:spcBef>
                        <a:spcAft>
                          <a:spcPct val="30000"/>
                        </a:spcAft>
                        <a:buClr>
                          <a:schemeClr val="accent2"/>
                        </a:buClr>
                        <a:buSzPct val="95000"/>
                        <a:buFontTx/>
                        <a:buChar char="-"/>
                        <a:tabLst/>
                      </a:pPr>
                      <a:r>
                        <a:rPr kumimoji="0" lang="fr-BE" altLang="fr-FR" sz="1000" b="0" i="0" u="none" strike="noStrike" cap="none" normalizeH="0" baseline="0" smtClean="0">
                          <a:ln>
                            <a:noFill/>
                          </a:ln>
                          <a:solidFill>
                            <a:schemeClr val="accent1"/>
                          </a:solidFill>
                          <a:effectLst/>
                          <a:latin typeface="Verdana" pitchFamily="34" charset="0"/>
                        </a:rPr>
                        <a:t> Klantentrouwheid</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2775">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smtClean="0">
                          <a:ln>
                            <a:noFill/>
                          </a:ln>
                          <a:solidFill>
                            <a:schemeClr val="accent1"/>
                          </a:solidFill>
                          <a:effectLst/>
                          <a:latin typeface="Verdana" pitchFamily="34" charset="0"/>
                        </a:rPr>
                        <a:t>- Aanwezigheid in 32 landen en groeiend</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smtClean="0">
                          <a:ln>
                            <a:noFill/>
                          </a:ln>
                          <a:solidFill>
                            <a:schemeClr val="accent1"/>
                          </a:solidFill>
                          <a:effectLst/>
                          <a:latin typeface="Verdana" pitchFamily="34" charset="0"/>
                        </a:rPr>
                        <a:t>- Vertrouwen in het product / bekendheid wordt gestimuleerd</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smtClean="0">
                          <a:ln>
                            <a:noFill/>
                          </a:ln>
                          <a:solidFill>
                            <a:schemeClr val="accent1"/>
                          </a:solidFill>
                          <a:effectLst/>
                          <a:latin typeface="Verdana" pitchFamily="34" charset="0"/>
                        </a:rPr>
                        <a:t>- Vraag van de klant / rotatie</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2775">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smtClean="0">
                          <a:ln>
                            <a:noFill/>
                          </a:ln>
                          <a:solidFill>
                            <a:schemeClr val="accent1"/>
                          </a:solidFill>
                          <a:effectLst/>
                          <a:latin typeface="Verdana" pitchFamily="34" charset="0"/>
                        </a:rPr>
                        <a:t>- Vernieuwend serve ritueel in categorie ‘Serve Over Ice’</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smtClean="0">
                          <a:ln>
                            <a:noFill/>
                          </a:ln>
                          <a:solidFill>
                            <a:schemeClr val="accent1"/>
                          </a:solidFill>
                          <a:effectLst/>
                          <a:latin typeface="Verdana" pitchFamily="34" charset="0"/>
                        </a:rPr>
                        <a:t>- Aangenaam om te drinken</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lnSpc>
                          <a:spcPct val="108000"/>
                        </a:lnSpc>
                        <a:spcAft>
                          <a:spcPct val="30000"/>
                        </a:spcAft>
                        <a:buClr>
                          <a:schemeClr val="accent2"/>
                        </a:buClr>
                        <a:buSzPct val="95000"/>
                        <a:defRPr>
                          <a:solidFill>
                            <a:schemeClr val="accent1"/>
                          </a:solidFill>
                          <a:latin typeface="Verdana" pitchFamily="34" charset="0"/>
                        </a:defRPr>
                      </a:lvl1pPr>
                      <a:lvl2pPr marL="271463" algn="l">
                        <a:lnSpc>
                          <a:spcPct val="111000"/>
                        </a:lnSpc>
                        <a:spcAft>
                          <a:spcPct val="20000"/>
                        </a:spcAft>
                        <a:defRPr sz="1300">
                          <a:solidFill>
                            <a:schemeClr val="accent1"/>
                          </a:solidFill>
                          <a:latin typeface="Verdana" pitchFamily="34" charset="0"/>
                        </a:defRPr>
                      </a:lvl2pPr>
                      <a:lvl3pPr marL="473075" algn="l">
                        <a:lnSpc>
                          <a:spcPct val="108000"/>
                        </a:lnSpc>
                        <a:buFont typeface="Verdana" pitchFamily="34" charset="0"/>
                        <a:defRPr sz="900">
                          <a:solidFill>
                            <a:schemeClr val="tx1"/>
                          </a:solidFill>
                          <a:latin typeface="Verdana" pitchFamily="34" charset="0"/>
                        </a:defRPr>
                      </a:lvl3pPr>
                      <a:lvl4pPr marL="638175" algn="l">
                        <a:spcBef>
                          <a:spcPct val="20000"/>
                        </a:spcBef>
                        <a:buFont typeface="Verdana" pitchFamily="34" charset="0"/>
                        <a:defRPr sz="900">
                          <a:solidFill>
                            <a:schemeClr val="tx1"/>
                          </a:solidFill>
                          <a:latin typeface="Verdana" pitchFamily="34" charset="0"/>
                        </a:defRPr>
                      </a:lvl4pPr>
                      <a:lvl5pPr marL="804863" algn="l">
                        <a:spcBef>
                          <a:spcPct val="20000"/>
                        </a:spcBef>
                        <a:buFont typeface="Verdana" pitchFamily="34" charset="0"/>
                        <a:defRPr sz="900">
                          <a:solidFill>
                            <a:schemeClr val="tx1"/>
                          </a:solidFill>
                          <a:latin typeface="Verdana" pitchFamily="34" charset="0"/>
                        </a:defRPr>
                      </a:lvl5pPr>
                      <a:lvl6pPr marL="1262063" fontAlgn="base">
                        <a:spcBef>
                          <a:spcPct val="20000"/>
                        </a:spcBef>
                        <a:spcAft>
                          <a:spcPct val="0"/>
                        </a:spcAft>
                        <a:buFont typeface="Verdana" pitchFamily="34" charset="0"/>
                        <a:defRPr sz="900">
                          <a:solidFill>
                            <a:schemeClr val="tx1"/>
                          </a:solidFill>
                          <a:latin typeface="Verdana" pitchFamily="34" charset="0"/>
                        </a:defRPr>
                      </a:lvl6pPr>
                      <a:lvl7pPr marL="1719263" fontAlgn="base">
                        <a:spcBef>
                          <a:spcPct val="20000"/>
                        </a:spcBef>
                        <a:spcAft>
                          <a:spcPct val="0"/>
                        </a:spcAft>
                        <a:buFont typeface="Verdana" pitchFamily="34" charset="0"/>
                        <a:defRPr sz="900">
                          <a:solidFill>
                            <a:schemeClr val="tx1"/>
                          </a:solidFill>
                          <a:latin typeface="Verdana" pitchFamily="34" charset="0"/>
                        </a:defRPr>
                      </a:lvl7pPr>
                      <a:lvl8pPr marL="2176463" fontAlgn="base">
                        <a:spcBef>
                          <a:spcPct val="20000"/>
                        </a:spcBef>
                        <a:spcAft>
                          <a:spcPct val="0"/>
                        </a:spcAft>
                        <a:buFont typeface="Verdana" pitchFamily="34" charset="0"/>
                        <a:defRPr sz="900">
                          <a:solidFill>
                            <a:schemeClr val="tx1"/>
                          </a:solidFill>
                          <a:latin typeface="Verdana" pitchFamily="34" charset="0"/>
                        </a:defRPr>
                      </a:lvl8pPr>
                      <a:lvl9pPr marL="2633663" fontAlgn="base">
                        <a:spcBef>
                          <a:spcPct val="20000"/>
                        </a:spcBef>
                        <a:spcAft>
                          <a:spcPct val="0"/>
                        </a:spcAft>
                        <a:buFont typeface="Verdana" pitchFamily="34" charset="0"/>
                        <a:defRPr sz="900">
                          <a:solidFill>
                            <a:schemeClr val="tx1"/>
                          </a:solidFill>
                          <a:latin typeface="Verdana" pitchFamily="34" charset="0"/>
                        </a:defRPr>
                      </a:lvl9pPr>
                    </a:lstStyle>
                    <a:p>
                      <a:pPr marL="0" marR="0" lvl="0" indent="0" algn="l" defTabSz="914400" rtl="0" eaLnBrk="1" fontAlgn="base" latinLnBrk="0" hangingPunct="1">
                        <a:lnSpc>
                          <a:spcPct val="108000"/>
                        </a:lnSpc>
                        <a:spcBef>
                          <a:spcPct val="0"/>
                        </a:spcBef>
                        <a:spcAft>
                          <a:spcPct val="30000"/>
                        </a:spcAft>
                        <a:buClr>
                          <a:schemeClr val="accent2"/>
                        </a:buClr>
                        <a:buSzPct val="95000"/>
                        <a:buFontTx/>
                        <a:buNone/>
                        <a:tabLst/>
                      </a:pPr>
                      <a:r>
                        <a:rPr kumimoji="0" lang="fr-BE" altLang="fr-FR" sz="1000" b="0" i="0" u="none" strike="noStrike" cap="none" normalizeH="0" baseline="0" smtClean="0">
                          <a:ln>
                            <a:noFill/>
                          </a:ln>
                          <a:solidFill>
                            <a:schemeClr val="accent1"/>
                          </a:solidFill>
                          <a:effectLst/>
                          <a:latin typeface="Verdana" pitchFamily="34" charset="0"/>
                        </a:rPr>
                        <a:t>- Verfrissend en vernieuwend aperitief</a:t>
                      </a:r>
                      <a:endParaRPr kumimoji="0" lang="en-US" altLang="fr-FR" sz="1000" b="0" i="0" u="none" strike="noStrike" cap="none" normalizeH="0" baseline="0" smtClean="0">
                        <a:ln>
                          <a:noFill/>
                        </a:ln>
                        <a:solidFill>
                          <a:schemeClr val="accent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1542" name="Text Box 166"/>
          <p:cNvSpPr txBox="1">
            <a:spLocks noChangeArrowheads="1"/>
          </p:cNvSpPr>
          <p:nvPr/>
        </p:nvSpPr>
        <p:spPr bwMode="auto">
          <a:xfrm>
            <a:off x="695325" y="1504950"/>
            <a:ext cx="2651125" cy="336550"/>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fr-BE" altLang="fr-FR" sz="1600" b="1" smtClean="0">
                <a:solidFill>
                  <a:srgbClr val="FFFFFF"/>
                </a:solidFill>
                <a:latin typeface="Arial" pitchFamily="34" charset="0"/>
              </a:rPr>
              <a:t>Kenmerken product</a:t>
            </a:r>
            <a:endParaRPr lang="en-US" altLang="fr-FR" sz="1600" b="1" smtClean="0">
              <a:solidFill>
                <a:srgbClr val="FFFFFF"/>
              </a:solidFill>
              <a:latin typeface="Arial" pitchFamily="34" charset="0"/>
            </a:endParaRPr>
          </a:p>
        </p:txBody>
      </p:sp>
      <p:sp>
        <p:nvSpPr>
          <p:cNvPr id="101543" name="Text Box 167"/>
          <p:cNvSpPr txBox="1">
            <a:spLocks noChangeArrowheads="1"/>
          </p:cNvSpPr>
          <p:nvPr/>
        </p:nvSpPr>
        <p:spPr bwMode="auto">
          <a:xfrm>
            <a:off x="3355975" y="1504950"/>
            <a:ext cx="2651125" cy="336550"/>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fr-BE" altLang="fr-FR" sz="1600" b="1" smtClean="0">
                <a:solidFill>
                  <a:srgbClr val="FFFFFF"/>
                </a:solidFill>
                <a:latin typeface="Arial" pitchFamily="34" charset="0"/>
              </a:rPr>
              <a:t>Voordelen</a:t>
            </a:r>
            <a:endParaRPr lang="en-US" altLang="fr-FR" sz="1600" b="1" smtClean="0">
              <a:solidFill>
                <a:srgbClr val="FFFFFF"/>
              </a:solidFill>
              <a:latin typeface="Arial" pitchFamily="34" charset="0"/>
            </a:endParaRPr>
          </a:p>
        </p:txBody>
      </p:sp>
      <p:sp>
        <p:nvSpPr>
          <p:cNvPr id="101544" name="Text Box 168"/>
          <p:cNvSpPr txBox="1">
            <a:spLocks noChangeArrowheads="1"/>
          </p:cNvSpPr>
          <p:nvPr/>
        </p:nvSpPr>
        <p:spPr bwMode="auto">
          <a:xfrm>
            <a:off x="6016625" y="1504950"/>
            <a:ext cx="2651125" cy="336550"/>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fr-BE" altLang="fr-FR" sz="1600" b="1" smtClean="0">
                <a:solidFill>
                  <a:srgbClr val="FFFFFF"/>
                </a:solidFill>
                <a:latin typeface="Arial" pitchFamily="34" charset="0"/>
              </a:rPr>
              <a:t>Antwoord op behoefte</a:t>
            </a:r>
            <a:endParaRPr lang="en-US" altLang="fr-FR" sz="1600" b="1" smtClean="0">
              <a:solidFill>
                <a:srgbClr val="FFFFFF"/>
              </a:solidFill>
              <a:latin typeface="Arial" pitchFamily="34" charset="0"/>
            </a:endParaRPr>
          </a:p>
        </p:txBody>
      </p:sp>
    </p:spTree>
    <p:extLst>
      <p:ext uri="{BB962C8B-B14F-4D97-AF65-F5344CB8AC3E}">
        <p14:creationId xmlns:p14="http://schemas.microsoft.com/office/powerpoint/2010/main" val="1524085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5"/>
          <p:cNvSpPr>
            <a:spLocks noGrp="1"/>
          </p:cNvSpPr>
          <p:nvPr>
            <p:ph type="sldNum" sz="quarter" idx="12"/>
          </p:nvPr>
        </p:nvSpPr>
        <p:spPr/>
        <p:txBody>
          <a:bodyPr/>
          <a:lstStyle/>
          <a:p>
            <a:r>
              <a:rPr lang="en-US" altLang="fr-FR">
                <a:solidFill>
                  <a:srgbClr val="00562C"/>
                </a:solidFill>
              </a:rPr>
              <a:t>PAGE </a:t>
            </a:r>
            <a:fld id="{7EA14CCB-B6DF-4DCD-A759-CEC6BDECCA69}" type="slidenum">
              <a:rPr lang="en-US" altLang="fr-FR">
                <a:solidFill>
                  <a:srgbClr val="00562C"/>
                </a:solidFill>
              </a:rPr>
              <a:pPr/>
              <a:t>3</a:t>
            </a:fld>
            <a:endParaRPr lang="en-US" altLang="fr-FR">
              <a:solidFill>
                <a:srgbClr val="00562C"/>
              </a:solidFill>
            </a:endParaRPr>
          </a:p>
        </p:txBody>
      </p:sp>
      <p:sp>
        <p:nvSpPr>
          <p:cNvPr id="145410" name="Rectangle 2"/>
          <p:cNvSpPr>
            <a:spLocks noGrp="1" noChangeArrowheads="1"/>
          </p:cNvSpPr>
          <p:nvPr>
            <p:ph type="title"/>
          </p:nvPr>
        </p:nvSpPr>
        <p:spPr/>
        <p:txBody>
          <a:bodyPr/>
          <a:lstStyle/>
          <a:p>
            <a:r>
              <a:rPr lang="en-US" altLang="fr-FR"/>
              <a:t>Wat is Somersby?</a:t>
            </a:r>
          </a:p>
        </p:txBody>
      </p:sp>
      <p:pic>
        <p:nvPicPr>
          <p:cNvPr id="145411" name="Picture 3" descr="somersb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550" y="1652588"/>
            <a:ext cx="3101975" cy="4381500"/>
          </a:xfrm>
          <a:prstGeom prst="rect">
            <a:avLst/>
          </a:prstGeom>
          <a:noFill/>
          <a:extLst>
            <a:ext uri="{909E8E84-426E-40DD-AFC4-6F175D3DCCD1}">
              <a14:hiddenFill xmlns:a14="http://schemas.microsoft.com/office/drawing/2010/main">
                <a:solidFill>
                  <a:srgbClr val="FFFFFF"/>
                </a:solidFill>
              </a14:hiddenFill>
            </a:ext>
          </a:extLst>
        </p:spPr>
      </p:pic>
      <p:grpSp>
        <p:nvGrpSpPr>
          <p:cNvPr id="145412" name="Group 4"/>
          <p:cNvGrpSpPr>
            <a:grpSpLocks/>
          </p:cNvGrpSpPr>
          <p:nvPr/>
        </p:nvGrpSpPr>
        <p:grpSpPr bwMode="auto">
          <a:xfrm rot="-580193">
            <a:off x="190500" y="1770063"/>
            <a:ext cx="1795463" cy="1692275"/>
            <a:chOff x="233" y="969"/>
            <a:chExt cx="1131" cy="1066"/>
          </a:xfrm>
        </p:grpSpPr>
        <p:pic>
          <p:nvPicPr>
            <p:cNvPr id="145413" name="Picture 5" descr="2544694-whole-green-apple-isometric-illustration-color-grad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 y="969"/>
              <a:ext cx="1052" cy="1066"/>
            </a:xfrm>
            <a:prstGeom prst="rect">
              <a:avLst/>
            </a:prstGeom>
            <a:noFill/>
            <a:extLst>
              <a:ext uri="{909E8E84-426E-40DD-AFC4-6F175D3DCCD1}">
                <a14:hiddenFill xmlns:a14="http://schemas.microsoft.com/office/drawing/2010/main">
                  <a:solidFill>
                    <a:srgbClr val="FFFFFF"/>
                  </a:solidFill>
                </a14:hiddenFill>
              </a:ext>
            </a:extLst>
          </p:spPr>
        </p:pic>
        <p:sp>
          <p:nvSpPr>
            <p:cNvPr id="145414" name="Rectangle 6"/>
            <p:cNvSpPr>
              <a:spLocks noChangeArrowheads="1"/>
            </p:cNvSpPr>
            <p:nvPr/>
          </p:nvSpPr>
          <p:spPr bwMode="auto">
            <a:xfrm>
              <a:off x="233" y="1295"/>
              <a:ext cx="1131" cy="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ts val="1600"/>
                </a:lnSpc>
                <a:spcBef>
                  <a:spcPct val="0"/>
                </a:spcBef>
                <a:spcAft>
                  <a:spcPct val="35000"/>
                </a:spcAft>
                <a:buClr>
                  <a:srgbClr val="28A900"/>
                </a:buClr>
                <a:buSzPct val="95000"/>
              </a:pPr>
              <a:r>
                <a:rPr lang="en-US" altLang="fr-FR" sz="1100" b="1" i="1" dirty="0" err="1" smtClean="0">
                  <a:solidFill>
                    <a:srgbClr val="00562C"/>
                  </a:solidFill>
                  <a:latin typeface="Arial" pitchFamily="34" charset="0"/>
                  <a:ea typeface="Arial Unicode MS" pitchFamily="34" charset="-128"/>
                  <a:cs typeface="Arial Unicode MS" pitchFamily="34" charset="-128"/>
                </a:rPr>
                <a:t>Een</a:t>
              </a:r>
              <a:r>
                <a:rPr lang="en-US" altLang="fr-FR" sz="1100" b="1" i="1" dirty="0" smtClean="0">
                  <a:solidFill>
                    <a:srgbClr val="00562C"/>
                  </a:solidFill>
                  <a:latin typeface="Arial" pitchFamily="34" charset="0"/>
                  <a:ea typeface="Arial Unicode MS" pitchFamily="34" charset="-128"/>
                  <a:cs typeface="Arial Unicode MS" pitchFamily="34" charset="-128"/>
                </a:rPr>
                <a:t> </a:t>
              </a:r>
              <a:r>
                <a:rPr lang="en-US" altLang="fr-FR" sz="1100" b="1" i="1" dirty="0" err="1" smtClean="0">
                  <a:solidFill>
                    <a:srgbClr val="00562C"/>
                  </a:solidFill>
                  <a:latin typeface="Arial" pitchFamily="34" charset="0"/>
                  <a:ea typeface="Arial Unicode MS" pitchFamily="34" charset="-128"/>
                  <a:cs typeface="Arial Unicode MS" pitchFamily="34" charset="-128"/>
                </a:rPr>
                <a:t>verfrissende</a:t>
              </a:r>
              <a:r>
                <a:rPr lang="en-US" altLang="fr-FR" sz="1100" b="1" i="1" dirty="0" smtClean="0">
                  <a:solidFill>
                    <a:srgbClr val="00562C"/>
                  </a:solidFill>
                  <a:latin typeface="Arial" pitchFamily="34" charset="0"/>
                  <a:ea typeface="Arial Unicode MS" pitchFamily="34" charset="-128"/>
                  <a:cs typeface="Arial Unicode MS" pitchFamily="34" charset="-128"/>
                </a:rPr>
                <a:t> </a:t>
              </a:r>
              <a:r>
                <a:rPr lang="en-US" altLang="fr-FR" sz="1100" b="1" i="1" dirty="0" err="1" smtClean="0">
                  <a:solidFill>
                    <a:srgbClr val="00562C"/>
                  </a:solidFill>
                  <a:latin typeface="Arial" pitchFamily="34" charset="0"/>
                  <a:ea typeface="Arial Unicode MS" pitchFamily="34" charset="-128"/>
                  <a:cs typeface="Arial Unicode MS" pitchFamily="34" charset="-128"/>
                </a:rPr>
                <a:t>appelsensatie</a:t>
              </a:r>
              <a:r>
                <a:rPr lang="en-US" altLang="fr-FR" sz="1100" b="1" i="1" dirty="0" smtClean="0">
                  <a:solidFill>
                    <a:srgbClr val="00562C"/>
                  </a:solidFill>
                  <a:latin typeface="Arial" pitchFamily="34" charset="0"/>
                  <a:ea typeface="Arial Unicode MS" pitchFamily="34" charset="-128"/>
                  <a:cs typeface="Arial Unicode MS" pitchFamily="34" charset="-128"/>
                </a:rPr>
                <a:t> met </a:t>
              </a:r>
              <a:r>
                <a:rPr lang="en-US" altLang="fr-FR" sz="1100" b="1" i="1" dirty="0" err="1" smtClean="0">
                  <a:solidFill>
                    <a:srgbClr val="00562C"/>
                  </a:solidFill>
                  <a:latin typeface="Arial" pitchFamily="34" charset="0"/>
                  <a:ea typeface="Arial Unicode MS" pitchFamily="34" charset="-128"/>
                  <a:cs typeface="Arial Unicode MS" pitchFamily="34" charset="-128"/>
                </a:rPr>
                <a:t>een</a:t>
              </a:r>
              <a:r>
                <a:rPr lang="en-US" altLang="fr-FR" sz="1100" b="1" i="1" dirty="0" smtClean="0">
                  <a:solidFill>
                    <a:srgbClr val="00562C"/>
                  </a:solidFill>
                  <a:latin typeface="Arial" pitchFamily="34" charset="0"/>
                  <a:ea typeface="Arial Unicode MS" pitchFamily="34" charset="-128"/>
                  <a:cs typeface="Arial Unicode MS" pitchFamily="34" charset="-128"/>
                </a:rPr>
                <a:t> </a:t>
              </a:r>
              <a:r>
                <a:rPr lang="en-US" altLang="fr-FR" sz="1100" b="1" i="1" dirty="0" err="1" smtClean="0">
                  <a:solidFill>
                    <a:srgbClr val="00562C"/>
                  </a:solidFill>
                  <a:latin typeface="Arial" pitchFamily="34" charset="0"/>
                  <a:ea typeface="Arial Unicode MS" pitchFamily="34" charset="-128"/>
                  <a:cs typeface="Arial Unicode MS" pitchFamily="34" charset="-128"/>
                </a:rPr>
                <a:t>laag</a:t>
              </a:r>
              <a:r>
                <a:rPr lang="en-US" altLang="fr-FR" sz="1100" b="1" i="1" dirty="0" smtClean="0">
                  <a:solidFill>
                    <a:srgbClr val="00562C"/>
                  </a:solidFill>
                  <a:latin typeface="Arial" pitchFamily="34" charset="0"/>
                  <a:ea typeface="Arial Unicode MS" pitchFamily="34" charset="-128"/>
                  <a:cs typeface="Arial Unicode MS" pitchFamily="34" charset="-128"/>
                </a:rPr>
                <a:t> </a:t>
              </a:r>
              <a:r>
                <a:rPr lang="en-US" altLang="fr-FR" sz="1100" b="1" i="1" dirty="0" err="1" smtClean="0">
                  <a:solidFill>
                    <a:srgbClr val="00562C"/>
                  </a:solidFill>
                  <a:latin typeface="Arial" pitchFamily="34" charset="0"/>
                  <a:ea typeface="Arial Unicode MS" pitchFamily="34" charset="-128"/>
                  <a:cs typeface="Arial Unicode MS" pitchFamily="34" charset="-128"/>
                </a:rPr>
                <a:t>alcoholgehalte</a:t>
              </a:r>
              <a:r>
                <a:rPr lang="en-US" altLang="fr-FR" sz="1100" b="1" i="1" dirty="0" smtClean="0">
                  <a:solidFill>
                    <a:srgbClr val="00562C"/>
                  </a:solidFill>
                  <a:latin typeface="Arial" pitchFamily="34" charset="0"/>
                  <a:ea typeface="Arial Unicode MS" pitchFamily="34" charset="-128"/>
                  <a:cs typeface="Arial Unicode MS" pitchFamily="34" charset="-128"/>
                </a:rPr>
                <a:t> (4,5%)</a:t>
              </a:r>
            </a:p>
          </p:txBody>
        </p:sp>
      </p:grpSp>
      <p:grpSp>
        <p:nvGrpSpPr>
          <p:cNvPr id="145415" name="Group 7"/>
          <p:cNvGrpSpPr>
            <a:grpSpLocks/>
          </p:cNvGrpSpPr>
          <p:nvPr/>
        </p:nvGrpSpPr>
        <p:grpSpPr bwMode="auto">
          <a:xfrm rot="-918695">
            <a:off x="314325" y="4702175"/>
            <a:ext cx="1885950" cy="1692275"/>
            <a:chOff x="328" y="2476"/>
            <a:chExt cx="1188" cy="1066"/>
          </a:xfrm>
        </p:grpSpPr>
        <p:pic>
          <p:nvPicPr>
            <p:cNvPr id="145416" name="Picture 8" descr="2544694-whole-green-apple-isometric-illustration-color-grad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 y="2476"/>
              <a:ext cx="1052" cy="1066"/>
            </a:xfrm>
            <a:prstGeom prst="rect">
              <a:avLst/>
            </a:prstGeom>
            <a:noFill/>
            <a:extLst>
              <a:ext uri="{909E8E84-426E-40DD-AFC4-6F175D3DCCD1}">
                <a14:hiddenFill xmlns:a14="http://schemas.microsoft.com/office/drawing/2010/main">
                  <a:solidFill>
                    <a:srgbClr val="FFFFFF"/>
                  </a:solidFill>
                </a14:hiddenFill>
              </a:ext>
            </a:extLst>
          </p:spPr>
        </p:pic>
        <p:sp>
          <p:nvSpPr>
            <p:cNvPr id="145417" name="Rectangle 9"/>
            <p:cNvSpPr>
              <a:spLocks noChangeArrowheads="1"/>
            </p:cNvSpPr>
            <p:nvPr/>
          </p:nvSpPr>
          <p:spPr bwMode="auto">
            <a:xfrm>
              <a:off x="328" y="2765"/>
              <a:ext cx="1188" cy="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ts val="1600"/>
                </a:lnSpc>
                <a:spcBef>
                  <a:spcPct val="0"/>
                </a:spcBef>
                <a:spcAft>
                  <a:spcPct val="35000"/>
                </a:spcAft>
                <a:buClr>
                  <a:srgbClr val="28A900"/>
                </a:buClr>
                <a:buSzPct val="95000"/>
              </a:pPr>
              <a:r>
                <a:rPr lang="fr-BE" altLang="fr-FR" sz="1100" b="1" i="1" dirty="0" err="1" smtClean="0">
                  <a:solidFill>
                    <a:srgbClr val="00562C"/>
                  </a:solidFill>
                  <a:latin typeface="Arial" pitchFamily="34" charset="0"/>
                  <a:ea typeface="Arial Unicode MS" pitchFamily="34" charset="-128"/>
                  <a:cs typeface="Arial Unicode MS" pitchFamily="34" charset="-128"/>
                </a:rPr>
                <a:t>Drankje</a:t>
              </a:r>
              <a:r>
                <a:rPr lang="fr-BE" altLang="fr-FR" sz="1100" b="1" i="1" dirty="0" smtClean="0">
                  <a:solidFill>
                    <a:srgbClr val="00562C"/>
                  </a:solidFill>
                  <a:latin typeface="Arial" pitchFamily="34" charset="0"/>
                  <a:ea typeface="Arial Unicode MS" pitchFamily="34" charset="-128"/>
                  <a:cs typeface="Arial Unicode MS" pitchFamily="34" charset="-128"/>
                </a:rPr>
                <a:t> op basis van </a:t>
              </a:r>
              <a:r>
                <a:rPr lang="fr-BE" altLang="fr-FR" sz="1100" b="1" i="1" dirty="0" err="1" smtClean="0">
                  <a:solidFill>
                    <a:srgbClr val="00562C"/>
                  </a:solidFill>
                  <a:latin typeface="Arial" pitchFamily="34" charset="0"/>
                  <a:ea typeface="Arial Unicode MS" pitchFamily="34" charset="-128"/>
                  <a:cs typeface="Arial Unicode MS" pitchFamily="34" charset="-128"/>
                </a:rPr>
                <a:t>echte</a:t>
              </a:r>
              <a:r>
                <a:rPr lang="fr-BE" altLang="fr-FR" sz="1100" b="1" i="1" dirty="0" smtClean="0">
                  <a:solidFill>
                    <a:srgbClr val="00562C"/>
                  </a:solidFill>
                  <a:latin typeface="Arial" pitchFamily="34" charset="0"/>
                  <a:ea typeface="Arial Unicode MS" pitchFamily="34" charset="-128"/>
                  <a:cs typeface="Arial Unicode MS" pitchFamily="34" charset="-128"/>
                </a:rPr>
                <a:t> </a:t>
              </a:r>
              <a:r>
                <a:rPr lang="fr-BE" altLang="fr-FR" sz="1100" b="1" i="1" dirty="0" err="1" smtClean="0">
                  <a:solidFill>
                    <a:srgbClr val="00562C"/>
                  </a:solidFill>
                  <a:latin typeface="Arial" pitchFamily="34" charset="0"/>
                  <a:ea typeface="Arial Unicode MS" pitchFamily="34" charset="-128"/>
                  <a:cs typeface="Arial Unicode MS" pitchFamily="34" charset="-128"/>
                </a:rPr>
                <a:t>appelsap</a:t>
              </a:r>
              <a:r>
                <a:rPr lang="fr-BE" altLang="fr-FR" sz="1100" b="1" i="1" dirty="0" smtClean="0">
                  <a:solidFill>
                    <a:srgbClr val="00562C"/>
                  </a:solidFill>
                  <a:latin typeface="Arial" pitchFamily="34" charset="0"/>
                  <a:ea typeface="Arial Unicode MS" pitchFamily="34" charset="-128"/>
                  <a:cs typeface="Arial Unicode MS" pitchFamily="34" charset="-128"/>
                </a:rPr>
                <a:t> </a:t>
              </a:r>
            </a:p>
            <a:p>
              <a:pPr algn="ctr" fontAlgn="base">
                <a:lnSpc>
                  <a:spcPts val="1600"/>
                </a:lnSpc>
                <a:spcBef>
                  <a:spcPct val="0"/>
                </a:spcBef>
                <a:spcAft>
                  <a:spcPct val="35000"/>
                </a:spcAft>
                <a:buClr>
                  <a:srgbClr val="28A900"/>
                </a:buClr>
                <a:buSzPct val="95000"/>
              </a:pPr>
              <a:r>
                <a:rPr lang="fr-BE" altLang="fr-FR" sz="1100" b="1" i="1" dirty="0" smtClean="0">
                  <a:solidFill>
                    <a:srgbClr val="00562C"/>
                  </a:solidFill>
                  <a:latin typeface="Arial" pitchFamily="34" charset="0"/>
                  <a:ea typeface="Arial Unicode MS" pitchFamily="34" charset="-128"/>
                  <a:cs typeface="Arial Unicode MS" pitchFamily="34" charset="-128"/>
                </a:rPr>
                <a:t>met </a:t>
              </a:r>
              <a:r>
                <a:rPr lang="fr-BE" altLang="fr-FR" sz="1100" b="1" i="1" dirty="0" err="1" smtClean="0">
                  <a:solidFill>
                    <a:srgbClr val="00562C"/>
                  </a:solidFill>
                  <a:latin typeface="Arial" pitchFamily="34" charset="0"/>
                  <a:ea typeface="Arial Unicode MS" pitchFamily="34" charset="-128"/>
                  <a:cs typeface="Arial Unicode MS" pitchFamily="34" charset="-128"/>
                </a:rPr>
                <a:t>natuurlijke</a:t>
              </a:r>
              <a:r>
                <a:rPr lang="fr-BE" altLang="fr-FR" sz="1100" b="1" i="1" dirty="0" smtClean="0">
                  <a:solidFill>
                    <a:srgbClr val="00562C"/>
                  </a:solidFill>
                  <a:latin typeface="Arial" pitchFamily="34" charset="0"/>
                  <a:ea typeface="Arial Unicode MS" pitchFamily="34" charset="-128"/>
                  <a:cs typeface="Arial Unicode MS" pitchFamily="34" charset="-128"/>
                </a:rPr>
                <a:t> </a:t>
              </a:r>
              <a:r>
                <a:rPr lang="fr-BE" altLang="fr-FR" sz="1100" b="1" i="1" dirty="0" err="1" smtClean="0">
                  <a:solidFill>
                    <a:srgbClr val="00562C"/>
                  </a:solidFill>
                  <a:latin typeface="Arial" pitchFamily="34" charset="0"/>
                  <a:ea typeface="Arial Unicode MS" pitchFamily="34" charset="-128"/>
                  <a:cs typeface="Arial Unicode MS" pitchFamily="34" charset="-128"/>
                </a:rPr>
                <a:t>smaak</a:t>
              </a:r>
              <a:r>
                <a:rPr lang="fr-BE" altLang="fr-FR" sz="1100" b="1" i="1" dirty="0" smtClean="0">
                  <a:solidFill>
                    <a:srgbClr val="00562C"/>
                  </a:solidFill>
                  <a:latin typeface="Arial" pitchFamily="34" charset="0"/>
                  <a:ea typeface="Arial Unicode MS" pitchFamily="34" charset="-128"/>
                  <a:cs typeface="Arial Unicode MS" pitchFamily="34" charset="-128"/>
                </a:rPr>
                <a:t> </a:t>
              </a:r>
            </a:p>
            <a:p>
              <a:pPr algn="ctr" fontAlgn="base">
                <a:lnSpc>
                  <a:spcPts val="1600"/>
                </a:lnSpc>
                <a:spcBef>
                  <a:spcPct val="0"/>
                </a:spcBef>
                <a:spcAft>
                  <a:spcPct val="35000"/>
                </a:spcAft>
                <a:buClr>
                  <a:srgbClr val="28A900"/>
                </a:buClr>
                <a:buSzPct val="95000"/>
              </a:pPr>
              <a:r>
                <a:rPr lang="fr-BE" altLang="fr-FR" sz="1100" b="1" i="1" dirty="0" smtClean="0">
                  <a:solidFill>
                    <a:srgbClr val="00562C"/>
                  </a:solidFill>
                  <a:latin typeface="Arial" pitchFamily="34" charset="0"/>
                  <a:ea typeface="Arial Unicode MS" pitchFamily="34" charset="-128"/>
                  <a:cs typeface="Arial Unicode MS" pitchFamily="34" charset="-128"/>
                </a:rPr>
                <a:t>en </a:t>
              </a:r>
              <a:r>
                <a:rPr lang="fr-BE" altLang="fr-FR" sz="1100" b="1" i="1" dirty="0" err="1" smtClean="0">
                  <a:solidFill>
                    <a:srgbClr val="00562C"/>
                  </a:solidFill>
                  <a:latin typeface="Arial" pitchFamily="34" charset="0"/>
                  <a:ea typeface="Arial Unicode MS" pitchFamily="34" charset="-128"/>
                  <a:cs typeface="Arial Unicode MS" pitchFamily="34" charset="-128"/>
                </a:rPr>
                <a:t>ingrediënten</a:t>
              </a:r>
              <a:r>
                <a:rPr lang="fr-BE" altLang="fr-FR" sz="4400" dirty="0" smtClean="0">
                  <a:solidFill>
                    <a:srgbClr val="FFFFFF"/>
                  </a:solidFill>
                  <a:latin typeface="Arial" pitchFamily="34" charset="0"/>
                </a:rPr>
                <a:t> </a:t>
              </a:r>
              <a:endParaRPr lang="en-US" altLang="fr-FR" sz="4400" dirty="0" smtClean="0">
                <a:solidFill>
                  <a:srgbClr val="FFFFFF"/>
                </a:solidFill>
                <a:latin typeface="Arial" pitchFamily="34" charset="0"/>
              </a:endParaRPr>
            </a:p>
          </p:txBody>
        </p:sp>
      </p:grpSp>
      <p:grpSp>
        <p:nvGrpSpPr>
          <p:cNvPr id="145418" name="Group 10"/>
          <p:cNvGrpSpPr>
            <a:grpSpLocks/>
          </p:cNvGrpSpPr>
          <p:nvPr/>
        </p:nvGrpSpPr>
        <p:grpSpPr bwMode="auto">
          <a:xfrm rot="530626">
            <a:off x="1887538" y="3335338"/>
            <a:ext cx="1138237" cy="1154112"/>
            <a:chOff x="3742" y="3010"/>
            <a:chExt cx="717" cy="727"/>
          </a:xfrm>
        </p:grpSpPr>
        <p:pic>
          <p:nvPicPr>
            <p:cNvPr id="145419" name="Picture 11" descr="2544694-whole-green-apple-isometric-illustration-color-grad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2" y="3010"/>
              <a:ext cx="717" cy="727"/>
            </a:xfrm>
            <a:prstGeom prst="rect">
              <a:avLst/>
            </a:prstGeom>
            <a:noFill/>
            <a:extLst>
              <a:ext uri="{909E8E84-426E-40DD-AFC4-6F175D3DCCD1}">
                <a14:hiddenFill xmlns:a14="http://schemas.microsoft.com/office/drawing/2010/main">
                  <a:solidFill>
                    <a:srgbClr val="FFFFFF"/>
                  </a:solidFill>
                </a14:hiddenFill>
              </a:ext>
            </a:extLst>
          </p:spPr>
        </p:pic>
        <p:sp>
          <p:nvSpPr>
            <p:cNvPr id="145420" name="Rectangle 12"/>
            <p:cNvSpPr>
              <a:spLocks noChangeArrowheads="1"/>
            </p:cNvSpPr>
            <p:nvPr/>
          </p:nvSpPr>
          <p:spPr bwMode="auto">
            <a:xfrm>
              <a:off x="3748" y="3224"/>
              <a:ext cx="698"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fr-BE" altLang="fr-FR" sz="1100" b="1" i="1" smtClean="0">
                  <a:solidFill>
                    <a:srgbClr val="00562C"/>
                  </a:solidFill>
                  <a:latin typeface="Arial" pitchFamily="34" charset="0"/>
                  <a:ea typeface="Arial Unicode MS" pitchFamily="34" charset="-128"/>
                  <a:cs typeface="Arial Unicode MS" pitchFamily="34" charset="-128"/>
                </a:rPr>
                <a:t>Leuk alternatief voor bier</a:t>
              </a:r>
              <a:endParaRPr lang="en-US" altLang="fr-FR" sz="1100" b="1" i="1" smtClean="0">
                <a:solidFill>
                  <a:srgbClr val="00562C"/>
                </a:solidFill>
                <a:latin typeface="Arial" pitchFamily="34" charset="0"/>
                <a:ea typeface="Arial Unicode MS" pitchFamily="34" charset="-128"/>
                <a:cs typeface="Arial Unicode MS" pitchFamily="34" charset="-128"/>
              </a:endParaRPr>
            </a:p>
          </p:txBody>
        </p:sp>
      </p:grpSp>
      <p:grpSp>
        <p:nvGrpSpPr>
          <p:cNvPr id="145421" name="Group 13"/>
          <p:cNvGrpSpPr>
            <a:grpSpLocks/>
          </p:cNvGrpSpPr>
          <p:nvPr/>
        </p:nvGrpSpPr>
        <p:grpSpPr bwMode="auto">
          <a:xfrm rot="-498683">
            <a:off x="5602288" y="2076450"/>
            <a:ext cx="1049337" cy="1063625"/>
            <a:chOff x="3933" y="799"/>
            <a:chExt cx="661" cy="670"/>
          </a:xfrm>
        </p:grpSpPr>
        <p:pic>
          <p:nvPicPr>
            <p:cNvPr id="145422" name="Picture 14" descr="2544694-whole-green-apple-isometric-illustration-color-grad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 y="799"/>
              <a:ext cx="661" cy="670"/>
            </a:xfrm>
            <a:prstGeom prst="rect">
              <a:avLst/>
            </a:prstGeom>
            <a:noFill/>
            <a:extLst>
              <a:ext uri="{909E8E84-426E-40DD-AFC4-6F175D3DCCD1}">
                <a14:hiddenFill xmlns:a14="http://schemas.microsoft.com/office/drawing/2010/main">
                  <a:solidFill>
                    <a:srgbClr val="FFFFFF"/>
                  </a:solidFill>
                </a14:hiddenFill>
              </a:ext>
            </a:extLst>
          </p:spPr>
        </p:pic>
        <p:sp>
          <p:nvSpPr>
            <p:cNvPr id="145423" name="Rectangle 15"/>
            <p:cNvSpPr>
              <a:spLocks noChangeArrowheads="1"/>
            </p:cNvSpPr>
            <p:nvPr/>
          </p:nvSpPr>
          <p:spPr bwMode="auto">
            <a:xfrm>
              <a:off x="3963" y="973"/>
              <a:ext cx="630" cy="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fr-BE" altLang="fr-FR" sz="1100" b="1" i="1" smtClean="0">
                  <a:solidFill>
                    <a:srgbClr val="00562C"/>
                  </a:solidFill>
                  <a:latin typeface="Arial" pitchFamily="34" charset="0"/>
                  <a:ea typeface="Arial Unicode MS" pitchFamily="34" charset="-128"/>
                  <a:cs typeface="Arial Unicode MS" pitchFamily="34" charset="-128"/>
                </a:rPr>
                <a:t>Een drankje voor man en vrouw</a:t>
              </a:r>
              <a:endParaRPr lang="en-US" altLang="fr-FR" sz="1100" b="1" i="1" smtClean="0">
                <a:solidFill>
                  <a:srgbClr val="00562C"/>
                </a:solidFill>
                <a:latin typeface="Arial" pitchFamily="34" charset="0"/>
                <a:ea typeface="Arial Unicode MS" pitchFamily="34" charset="-128"/>
                <a:cs typeface="Arial Unicode MS" pitchFamily="34" charset="-128"/>
              </a:endParaRPr>
            </a:p>
          </p:txBody>
        </p:sp>
      </p:grpSp>
      <p:grpSp>
        <p:nvGrpSpPr>
          <p:cNvPr id="145424" name="Group 16"/>
          <p:cNvGrpSpPr>
            <a:grpSpLocks/>
          </p:cNvGrpSpPr>
          <p:nvPr/>
        </p:nvGrpSpPr>
        <p:grpSpPr bwMode="auto">
          <a:xfrm>
            <a:off x="7486650" y="3032125"/>
            <a:ext cx="1282700" cy="1260475"/>
            <a:chOff x="3785" y="1806"/>
            <a:chExt cx="808" cy="794"/>
          </a:xfrm>
        </p:grpSpPr>
        <p:pic>
          <p:nvPicPr>
            <p:cNvPr id="145425" name="Picture 17" descr="2544694-whole-green-apple-isometric-illustration-color-grad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5" y="1806"/>
              <a:ext cx="783" cy="794"/>
            </a:xfrm>
            <a:prstGeom prst="rect">
              <a:avLst/>
            </a:prstGeom>
            <a:noFill/>
            <a:extLst>
              <a:ext uri="{909E8E84-426E-40DD-AFC4-6F175D3DCCD1}">
                <a14:hiddenFill xmlns:a14="http://schemas.microsoft.com/office/drawing/2010/main">
                  <a:solidFill>
                    <a:srgbClr val="FFFFFF"/>
                  </a:solidFill>
                </a14:hiddenFill>
              </a:ext>
            </a:extLst>
          </p:spPr>
        </p:pic>
        <p:sp>
          <p:nvSpPr>
            <p:cNvPr id="145426" name="Rectangle 18"/>
            <p:cNvSpPr>
              <a:spLocks noChangeArrowheads="1"/>
            </p:cNvSpPr>
            <p:nvPr/>
          </p:nvSpPr>
          <p:spPr bwMode="auto">
            <a:xfrm>
              <a:off x="3785" y="2023"/>
              <a:ext cx="80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ts val="1600"/>
                </a:lnSpc>
                <a:spcBef>
                  <a:spcPct val="0"/>
                </a:spcBef>
                <a:spcAft>
                  <a:spcPct val="35000"/>
                </a:spcAft>
                <a:buClr>
                  <a:srgbClr val="28A900"/>
                </a:buClr>
                <a:buSzPct val="95000"/>
              </a:pPr>
              <a:r>
                <a:rPr lang="fr-BE" altLang="fr-FR" sz="1100" b="1" i="1" smtClean="0">
                  <a:solidFill>
                    <a:srgbClr val="00562C"/>
                  </a:solidFill>
                  <a:latin typeface="Arial" pitchFamily="34" charset="0"/>
                  <a:ea typeface="Arial Unicode MS" pitchFamily="34" charset="-128"/>
                  <a:cs typeface="Arial Unicode MS" pitchFamily="34" charset="-128"/>
                </a:rPr>
                <a:t>Sterk groeiend merk met veel potentieel</a:t>
              </a:r>
            </a:p>
          </p:txBody>
        </p:sp>
      </p:grpSp>
      <p:grpSp>
        <p:nvGrpSpPr>
          <p:cNvPr id="145427" name="Group 19"/>
          <p:cNvGrpSpPr>
            <a:grpSpLocks/>
          </p:cNvGrpSpPr>
          <p:nvPr/>
        </p:nvGrpSpPr>
        <p:grpSpPr bwMode="auto">
          <a:xfrm rot="533553">
            <a:off x="5746750" y="4573588"/>
            <a:ext cx="1863725" cy="1887537"/>
            <a:chOff x="4551" y="2107"/>
            <a:chExt cx="1174" cy="1189"/>
          </a:xfrm>
        </p:grpSpPr>
        <p:pic>
          <p:nvPicPr>
            <p:cNvPr id="145428" name="Picture 20" descr="2544694-whole-green-apple-isometric-illustration-color-grad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 y="2107"/>
              <a:ext cx="1173" cy="1189"/>
            </a:xfrm>
            <a:prstGeom prst="rect">
              <a:avLst/>
            </a:prstGeom>
            <a:noFill/>
            <a:extLst>
              <a:ext uri="{909E8E84-426E-40DD-AFC4-6F175D3DCCD1}">
                <a14:hiddenFill xmlns:a14="http://schemas.microsoft.com/office/drawing/2010/main">
                  <a:solidFill>
                    <a:srgbClr val="FFFFFF"/>
                  </a:solidFill>
                </a14:hiddenFill>
              </a:ext>
            </a:extLst>
          </p:spPr>
        </p:pic>
        <p:sp>
          <p:nvSpPr>
            <p:cNvPr id="145429" name="Rectangle 21"/>
            <p:cNvSpPr>
              <a:spLocks noChangeArrowheads="1"/>
            </p:cNvSpPr>
            <p:nvPr/>
          </p:nvSpPr>
          <p:spPr bwMode="auto">
            <a:xfrm>
              <a:off x="4594" y="2440"/>
              <a:ext cx="1131" cy="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ts val="1600"/>
                </a:lnSpc>
                <a:spcBef>
                  <a:spcPct val="0"/>
                </a:spcBef>
                <a:spcAft>
                  <a:spcPct val="35000"/>
                </a:spcAft>
                <a:buClr>
                  <a:srgbClr val="28A900"/>
                </a:buClr>
                <a:buSzPct val="95000"/>
              </a:pPr>
              <a:r>
                <a:rPr lang="en-US" altLang="fr-FR" sz="1100" b="1" i="1" smtClean="0">
                  <a:solidFill>
                    <a:srgbClr val="00562C"/>
                  </a:solidFill>
                  <a:latin typeface="Arial" pitchFamily="34" charset="0"/>
                  <a:ea typeface="Arial Unicode MS" pitchFamily="34" charset="-128"/>
                  <a:cs typeface="Arial Unicode MS" pitchFamily="34" charset="-128"/>
                </a:rPr>
                <a:t>De smaak van Somersby wordt enorm geapprecieerd (blijkt uit blind tests en tastings)</a:t>
              </a:r>
            </a:p>
          </p:txBody>
        </p:sp>
      </p:grpSp>
      <p:grpSp>
        <p:nvGrpSpPr>
          <p:cNvPr id="145430" name="Group 22"/>
          <p:cNvGrpSpPr>
            <a:grpSpLocks/>
          </p:cNvGrpSpPr>
          <p:nvPr/>
        </p:nvGrpSpPr>
        <p:grpSpPr bwMode="auto">
          <a:xfrm>
            <a:off x="6191250" y="3386138"/>
            <a:ext cx="969963" cy="892175"/>
            <a:chOff x="3560" y="1919"/>
            <a:chExt cx="630" cy="544"/>
          </a:xfrm>
        </p:grpSpPr>
        <p:pic>
          <p:nvPicPr>
            <p:cNvPr id="145431" name="Picture 23" descr="2544694-whole-green-apple-isometric-illustration-color-grad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98683">
              <a:off x="3608" y="1919"/>
              <a:ext cx="537" cy="544"/>
            </a:xfrm>
            <a:prstGeom prst="rect">
              <a:avLst/>
            </a:prstGeom>
            <a:noFill/>
            <a:extLst>
              <a:ext uri="{909E8E84-426E-40DD-AFC4-6F175D3DCCD1}">
                <a14:hiddenFill xmlns:a14="http://schemas.microsoft.com/office/drawing/2010/main">
                  <a:solidFill>
                    <a:srgbClr val="FFFFFF"/>
                  </a:solidFill>
                </a14:hiddenFill>
              </a:ext>
            </a:extLst>
          </p:spPr>
        </p:pic>
        <p:sp>
          <p:nvSpPr>
            <p:cNvPr id="145432" name="Rectangle 24"/>
            <p:cNvSpPr>
              <a:spLocks noChangeArrowheads="1"/>
            </p:cNvSpPr>
            <p:nvPr/>
          </p:nvSpPr>
          <p:spPr bwMode="auto">
            <a:xfrm rot="-498683">
              <a:off x="3560" y="2080"/>
              <a:ext cx="630"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fr-BE" altLang="fr-FR" sz="1100" b="1" i="1" smtClean="0">
                  <a:solidFill>
                    <a:srgbClr val="00562C"/>
                  </a:solidFill>
                  <a:latin typeface="Arial" pitchFamily="34" charset="0"/>
                  <a:ea typeface="Arial Unicode MS" pitchFamily="34" charset="-128"/>
                  <a:cs typeface="Arial Unicode MS" pitchFamily="34" charset="-128"/>
                </a:rPr>
                <a:t>59Kcal</a:t>
              </a:r>
            </a:p>
            <a:p>
              <a:pPr algn="ctr" fontAlgn="base">
                <a:spcBef>
                  <a:spcPct val="0"/>
                </a:spcBef>
                <a:spcAft>
                  <a:spcPct val="0"/>
                </a:spcAft>
              </a:pPr>
              <a:r>
                <a:rPr lang="fr-BE" altLang="fr-FR" sz="1100" b="1" i="1" smtClean="0">
                  <a:solidFill>
                    <a:srgbClr val="00562C"/>
                  </a:solidFill>
                  <a:latin typeface="Arial" pitchFamily="34" charset="0"/>
                  <a:ea typeface="Arial Unicode MS" pitchFamily="34" charset="-128"/>
                  <a:cs typeface="Arial Unicode MS" pitchFamily="34" charset="-128"/>
                </a:rPr>
                <a:t>/100ml</a:t>
              </a:r>
              <a:endParaRPr lang="en-US" altLang="fr-FR" sz="1100" b="1" i="1" smtClean="0">
                <a:solidFill>
                  <a:srgbClr val="00562C"/>
                </a:solidFill>
                <a:latin typeface="Arial" pitchFamily="34" charset="0"/>
                <a:ea typeface="Arial Unicode MS" pitchFamily="34" charset="-128"/>
                <a:cs typeface="Arial Unicode MS" pitchFamily="34" charset="-128"/>
              </a:endParaRPr>
            </a:p>
          </p:txBody>
        </p:sp>
      </p:grpSp>
    </p:spTree>
    <p:extLst>
      <p:ext uri="{BB962C8B-B14F-4D97-AF65-F5344CB8AC3E}">
        <p14:creationId xmlns:p14="http://schemas.microsoft.com/office/powerpoint/2010/main" val="42575313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950" y="344488"/>
            <a:ext cx="6369050" cy="1089025"/>
          </a:xfrm>
        </p:spPr>
        <p:txBody>
          <a:bodyPr/>
          <a:lstStyle/>
          <a:p>
            <a:r>
              <a:rPr lang="nl-NL" dirty="0" smtClean="0"/>
              <a:t>Somersby – neem nu deel aan dit fantastische groeiverhaal! </a:t>
            </a:r>
            <a:endParaRPr lang="nl-NL" dirty="0"/>
          </a:p>
        </p:txBody>
      </p:sp>
      <p:sp>
        <p:nvSpPr>
          <p:cNvPr id="4" name="Slide Number Placeholder 3"/>
          <p:cNvSpPr>
            <a:spLocks noGrp="1"/>
          </p:cNvSpPr>
          <p:nvPr>
            <p:ph type="sldNum" sz="quarter" idx="12"/>
          </p:nvPr>
        </p:nvSpPr>
        <p:spPr/>
        <p:txBody>
          <a:bodyPr/>
          <a:lstStyle/>
          <a:p>
            <a:r>
              <a:rPr lang="en-US" altLang="fr-FR" smtClean="0">
                <a:solidFill>
                  <a:srgbClr val="00562C"/>
                </a:solidFill>
              </a:rPr>
              <a:t>PAGE </a:t>
            </a:r>
            <a:fld id="{91F17962-FECA-4A86-A4CC-F094D2FAD231}" type="slidenum">
              <a:rPr lang="en-US" altLang="fr-FR" smtClean="0">
                <a:solidFill>
                  <a:srgbClr val="00562C"/>
                </a:solidFill>
              </a:rPr>
              <a:pPr/>
              <a:t>4</a:t>
            </a:fld>
            <a:endParaRPr lang="en-US" altLang="fr-FR">
              <a:solidFill>
                <a:srgbClr val="00562C"/>
              </a:solidFill>
            </a:endParaRPr>
          </a:p>
        </p:txBody>
      </p:sp>
      <p:sp>
        <p:nvSpPr>
          <p:cNvPr id="5" name="Right Arrow 4"/>
          <p:cNvSpPr/>
          <p:nvPr/>
        </p:nvSpPr>
        <p:spPr bwMode="auto">
          <a:xfrm rot="19970787">
            <a:off x="-48648" y="3513918"/>
            <a:ext cx="9407807" cy="647700"/>
          </a:xfrm>
          <a:prstGeom prst="rightArrow">
            <a:avLst/>
          </a:prstGeom>
          <a:solidFill>
            <a:schemeClr val="accent1"/>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400" b="0" i="0" u="none" strike="noStrike" cap="none" normalizeH="0" baseline="0" smtClean="0">
              <a:ln>
                <a:noFill/>
              </a:ln>
              <a:solidFill>
                <a:schemeClr val="bg1"/>
              </a:solidFill>
              <a:effectLst/>
              <a:latin typeface="Arial" charset="0"/>
            </a:endParaRPr>
          </a:p>
        </p:txBody>
      </p:sp>
      <p:graphicFrame>
        <p:nvGraphicFramePr>
          <p:cNvPr id="6" name="Chart 5"/>
          <p:cNvGraphicFramePr>
            <a:graphicFrameLocks/>
          </p:cNvGraphicFramePr>
          <p:nvPr>
            <p:extLst>
              <p:ext uri="{D42A27DB-BD31-4B8C-83A1-F6EECF244321}">
                <p14:modId xmlns:p14="http://schemas.microsoft.com/office/powerpoint/2010/main" val="2487644446"/>
              </p:ext>
            </p:extLst>
          </p:nvPr>
        </p:nvGraphicFramePr>
        <p:xfrm>
          <a:off x="74338" y="2060848"/>
          <a:ext cx="7666014" cy="438804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21988" y="6283503"/>
            <a:ext cx="1278212" cy="584775"/>
          </a:xfrm>
          <a:prstGeom prst="rect">
            <a:avLst/>
          </a:prstGeom>
          <a:noFill/>
        </p:spPr>
        <p:txBody>
          <a:bodyPr wrap="square" rtlCol="0">
            <a:spAutoFit/>
          </a:bodyPr>
          <a:lstStyle/>
          <a:p>
            <a:pPr algn="ctr"/>
            <a:r>
              <a:rPr lang="en-GB" sz="3200" dirty="0" smtClean="0">
                <a:solidFill>
                  <a:schemeClr val="accent1"/>
                </a:solidFill>
                <a:latin typeface="Somersby header 2015" panose="00000500000000000000" pitchFamily="2" charset="0"/>
              </a:rPr>
              <a:t>2012</a:t>
            </a:r>
            <a:endParaRPr lang="en-GB" sz="3200" dirty="0">
              <a:solidFill>
                <a:schemeClr val="accent1"/>
              </a:solidFill>
              <a:latin typeface="Somersby header 2015" panose="00000500000000000000" pitchFamily="2" charset="0"/>
            </a:endParaRPr>
          </a:p>
        </p:txBody>
      </p:sp>
      <p:sp>
        <p:nvSpPr>
          <p:cNvPr id="8" name="TextBox 7"/>
          <p:cNvSpPr txBox="1"/>
          <p:nvPr/>
        </p:nvSpPr>
        <p:spPr>
          <a:xfrm>
            <a:off x="6374681" y="6272678"/>
            <a:ext cx="1245319" cy="584775"/>
          </a:xfrm>
          <a:prstGeom prst="rect">
            <a:avLst/>
          </a:prstGeom>
          <a:noFill/>
        </p:spPr>
        <p:txBody>
          <a:bodyPr wrap="square" rtlCol="0">
            <a:spAutoFit/>
          </a:bodyPr>
          <a:lstStyle/>
          <a:p>
            <a:pPr algn="ctr"/>
            <a:r>
              <a:rPr lang="en-GB" sz="3200" dirty="0" smtClean="0">
                <a:solidFill>
                  <a:schemeClr val="accent1"/>
                </a:solidFill>
                <a:latin typeface="Somersby header 2015" panose="00000500000000000000" pitchFamily="2" charset="0"/>
              </a:rPr>
              <a:t>2016</a:t>
            </a:r>
            <a:endParaRPr lang="en-GB" sz="3200" dirty="0">
              <a:solidFill>
                <a:schemeClr val="accent1"/>
              </a:solidFill>
              <a:latin typeface="Somersby header 2015" panose="00000500000000000000" pitchFamily="2" charset="0"/>
            </a:endParaRPr>
          </a:p>
        </p:txBody>
      </p:sp>
      <p:sp>
        <p:nvSpPr>
          <p:cNvPr id="10" name="TextBox 9"/>
          <p:cNvSpPr txBox="1"/>
          <p:nvPr/>
        </p:nvSpPr>
        <p:spPr>
          <a:xfrm>
            <a:off x="5081339" y="1484784"/>
            <a:ext cx="3581400" cy="1200329"/>
          </a:xfrm>
          <a:prstGeom prst="rect">
            <a:avLst/>
          </a:prstGeom>
          <a:noFill/>
        </p:spPr>
        <p:txBody>
          <a:bodyPr wrap="square" rtlCol="0" anchor="ctr">
            <a:spAutoFit/>
          </a:bodyPr>
          <a:lstStyle/>
          <a:p>
            <a:pPr algn="ctr"/>
            <a:r>
              <a:rPr lang="nl-NL" sz="2400" b="1" dirty="0" smtClean="0">
                <a:solidFill>
                  <a:schemeClr val="accent2"/>
                </a:solidFill>
                <a:effectLst>
                  <a:outerShdw blurRad="38100" dist="38100" dir="2700000" algn="tl">
                    <a:srgbClr val="000000">
                      <a:alpha val="43137"/>
                    </a:srgbClr>
                  </a:outerShdw>
                </a:effectLst>
              </a:rPr>
              <a:t>+40%</a:t>
            </a:r>
          </a:p>
          <a:p>
            <a:pPr algn="ctr"/>
            <a:r>
              <a:rPr lang="nl-NL" sz="2400" b="1" dirty="0" err="1" smtClean="0">
                <a:solidFill>
                  <a:schemeClr val="accent2"/>
                </a:solidFill>
                <a:effectLst>
                  <a:outerShdw blurRad="38100" dist="38100" dir="2700000" algn="tl">
                    <a:srgbClr val="000000">
                      <a:alpha val="43137"/>
                    </a:srgbClr>
                  </a:outerShdw>
                </a:effectLst>
              </a:rPr>
              <a:t>t.o.v.</a:t>
            </a:r>
            <a:r>
              <a:rPr lang="nl-NL" sz="2400" b="1" dirty="0" smtClean="0">
                <a:solidFill>
                  <a:schemeClr val="accent2"/>
                </a:solidFill>
                <a:effectLst>
                  <a:outerShdw blurRad="38100" dist="38100" dir="2700000" algn="tl">
                    <a:srgbClr val="000000">
                      <a:alpha val="43137"/>
                    </a:srgbClr>
                  </a:outerShdw>
                </a:effectLst>
              </a:rPr>
              <a:t> </a:t>
            </a:r>
            <a:br>
              <a:rPr lang="nl-NL" sz="2400" b="1" dirty="0" smtClean="0">
                <a:solidFill>
                  <a:schemeClr val="accent2"/>
                </a:solidFill>
                <a:effectLst>
                  <a:outerShdw blurRad="38100" dist="38100" dir="2700000" algn="tl">
                    <a:srgbClr val="000000">
                      <a:alpha val="43137"/>
                    </a:srgbClr>
                  </a:outerShdw>
                </a:effectLst>
              </a:rPr>
            </a:br>
            <a:r>
              <a:rPr lang="nl-NL" sz="2400" b="1" dirty="0" smtClean="0">
                <a:solidFill>
                  <a:schemeClr val="accent2"/>
                </a:solidFill>
                <a:effectLst>
                  <a:outerShdw blurRad="38100" dist="38100" dir="2700000" algn="tl">
                    <a:srgbClr val="000000">
                      <a:alpha val="43137"/>
                    </a:srgbClr>
                  </a:outerShdw>
                </a:effectLst>
              </a:rPr>
              <a:t>vorig jaar</a:t>
            </a:r>
            <a:endParaRPr lang="nl-NL" sz="24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47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r>
              <a:rPr lang="en-US" altLang="fr-FR">
                <a:solidFill>
                  <a:srgbClr val="00562C"/>
                </a:solidFill>
              </a:rPr>
              <a:t>PAGE </a:t>
            </a:r>
            <a:fld id="{51806391-124B-4E29-80B6-D8B0D138FF65}" type="slidenum">
              <a:rPr lang="en-US" altLang="fr-FR">
                <a:solidFill>
                  <a:srgbClr val="00562C"/>
                </a:solidFill>
              </a:rPr>
              <a:pPr/>
              <a:t>5</a:t>
            </a:fld>
            <a:endParaRPr lang="en-US" altLang="fr-FR">
              <a:solidFill>
                <a:srgbClr val="00562C"/>
              </a:solidFill>
            </a:endParaRPr>
          </a:p>
        </p:txBody>
      </p:sp>
      <p:sp>
        <p:nvSpPr>
          <p:cNvPr id="146434" name="Rectangle 2"/>
          <p:cNvSpPr>
            <a:spLocks noGrp="1" noChangeArrowheads="1"/>
          </p:cNvSpPr>
          <p:nvPr>
            <p:ph type="title"/>
          </p:nvPr>
        </p:nvSpPr>
        <p:spPr/>
        <p:txBody>
          <a:bodyPr/>
          <a:lstStyle/>
          <a:p>
            <a:r>
              <a:rPr lang="en-US" altLang="fr-FR" dirty="0"/>
              <a:t>Hoe </a:t>
            </a:r>
            <a:r>
              <a:rPr lang="en-US" altLang="fr-FR" dirty="0" smtClean="0"/>
              <a:t>drink je </a:t>
            </a:r>
            <a:r>
              <a:rPr lang="en-US" altLang="fr-FR" dirty="0"/>
              <a:t>Somersby</a:t>
            </a:r>
            <a:r>
              <a:rPr lang="en-US" altLang="fr-FR" dirty="0" smtClean="0"/>
              <a:t>?</a:t>
            </a:r>
            <a:br>
              <a:rPr lang="en-US" altLang="fr-FR" dirty="0" smtClean="0"/>
            </a:br>
            <a:endParaRPr lang="en-US" altLang="fr-FR" dirty="0"/>
          </a:p>
        </p:txBody>
      </p:sp>
      <p:graphicFrame>
        <p:nvGraphicFramePr>
          <p:cNvPr id="146435" name="Object 3"/>
          <p:cNvGraphicFramePr>
            <a:graphicFrameLocks noGrp="1" noChangeAspect="1"/>
          </p:cNvGraphicFramePr>
          <p:nvPr>
            <p:ph idx="1"/>
          </p:nvPr>
        </p:nvGraphicFramePr>
        <p:xfrm>
          <a:off x="1965325" y="1595438"/>
          <a:ext cx="4397375" cy="4986337"/>
        </p:xfrm>
        <a:graphic>
          <a:graphicData uri="http://schemas.openxmlformats.org/presentationml/2006/ole">
            <mc:AlternateContent xmlns:mc="http://schemas.openxmlformats.org/markup-compatibility/2006">
              <mc:Choice xmlns:v="urn:schemas-microsoft-com:vml" Requires="v">
                <p:oleObj spid="_x0000_s1057" name="Acrobat Document" r:id="rId3" imgW="3975100" imgH="3060700" progId="">
                  <p:embed/>
                </p:oleObj>
              </mc:Choice>
              <mc:Fallback>
                <p:oleObj name="Acrobat Document" r:id="rId3" imgW="3975100" imgH="3060700" progId="">
                  <p:embed/>
                  <p:pic>
                    <p:nvPicPr>
                      <p:cNvPr id="0" name="Picture 2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325" y="1595438"/>
                        <a:ext cx="4397375" cy="498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838730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r>
              <a:rPr lang="en-US" altLang="fr-FR">
                <a:solidFill>
                  <a:srgbClr val="00562C"/>
                </a:solidFill>
              </a:rPr>
              <a:t>PAGE </a:t>
            </a:r>
            <a:fld id="{F2B7F0B5-FF12-40E7-BC46-A6A8A67D2522}" type="slidenum">
              <a:rPr lang="en-US" altLang="fr-FR">
                <a:solidFill>
                  <a:srgbClr val="00562C"/>
                </a:solidFill>
              </a:rPr>
              <a:pPr/>
              <a:t>6</a:t>
            </a:fld>
            <a:endParaRPr lang="en-US" altLang="fr-FR">
              <a:solidFill>
                <a:srgbClr val="00562C"/>
              </a:solidFill>
            </a:endParaRPr>
          </a:p>
        </p:txBody>
      </p:sp>
      <p:sp>
        <p:nvSpPr>
          <p:cNvPr id="147458" name="Rectangle 2"/>
          <p:cNvSpPr>
            <a:spLocks noGrp="1" noChangeArrowheads="1"/>
          </p:cNvSpPr>
          <p:nvPr>
            <p:ph type="title"/>
          </p:nvPr>
        </p:nvSpPr>
        <p:spPr/>
        <p:txBody>
          <a:bodyPr/>
          <a:lstStyle/>
          <a:p>
            <a:r>
              <a:rPr lang="en-US" altLang="fr-FR" dirty="0" err="1"/>
              <a:t>Waarom</a:t>
            </a:r>
            <a:r>
              <a:rPr lang="en-US" altLang="fr-FR" dirty="0"/>
              <a:t> Somersby </a:t>
            </a:r>
            <a:r>
              <a:rPr lang="en-US" altLang="fr-FR" dirty="0" err="1"/>
              <a:t>introduceren</a:t>
            </a:r>
            <a:r>
              <a:rPr lang="en-US" altLang="fr-FR" dirty="0" smtClean="0"/>
              <a:t>?</a:t>
            </a:r>
            <a:br>
              <a:rPr lang="en-US" altLang="fr-FR" dirty="0" smtClean="0"/>
            </a:br>
            <a:endParaRPr lang="en-US" altLang="fr-FR" dirty="0"/>
          </a:p>
        </p:txBody>
      </p:sp>
      <p:sp>
        <p:nvSpPr>
          <p:cNvPr id="147459" name="Text Box 3"/>
          <p:cNvSpPr txBox="1">
            <a:spLocks noChangeArrowheads="1"/>
          </p:cNvSpPr>
          <p:nvPr/>
        </p:nvSpPr>
        <p:spPr bwMode="auto">
          <a:xfrm>
            <a:off x="647700" y="1606550"/>
            <a:ext cx="81153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66700" indent="-266700" fontAlgn="base">
              <a:lnSpc>
                <a:spcPct val="150000"/>
              </a:lnSpc>
              <a:spcBef>
                <a:spcPct val="0"/>
              </a:spcBef>
              <a:spcAft>
                <a:spcPct val="0"/>
              </a:spcAft>
              <a:buClr>
                <a:srgbClr val="28A900"/>
              </a:buClr>
              <a:buSzPct val="95000"/>
              <a:buBlip>
                <a:blip r:embed="rId2"/>
              </a:buBlip>
            </a:pPr>
            <a:r>
              <a:rPr lang="fr-BE" altLang="fr-FR" dirty="0" err="1" smtClean="0">
                <a:solidFill>
                  <a:srgbClr val="000000"/>
                </a:solidFill>
                <a:latin typeface="+mj-lt"/>
              </a:rPr>
              <a:t>Perfect</a:t>
            </a:r>
            <a:r>
              <a:rPr lang="fr-BE" altLang="fr-FR" dirty="0" smtClean="0">
                <a:solidFill>
                  <a:srgbClr val="000000"/>
                </a:solidFill>
                <a:latin typeface="+mj-lt"/>
              </a:rPr>
              <a:t> </a:t>
            </a:r>
            <a:r>
              <a:rPr lang="fr-BE" altLang="fr-FR" dirty="0" err="1">
                <a:solidFill>
                  <a:srgbClr val="000000"/>
                </a:solidFill>
                <a:latin typeface="+mj-lt"/>
              </a:rPr>
              <a:t>alternatief</a:t>
            </a:r>
            <a:r>
              <a:rPr lang="fr-BE" altLang="fr-FR" dirty="0">
                <a:solidFill>
                  <a:srgbClr val="000000"/>
                </a:solidFill>
                <a:latin typeface="+mj-lt"/>
              </a:rPr>
              <a:t> </a:t>
            </a:r>
            <a:r>
              <a:rPr lang="fr-BE" altLang="fr-FR" dirty="0" err="1">
                <a:solidFill>
                  <a:srgbClr val="000000"/>
                </a:solidFill>
                <a:latin typeface="+mj-lt"/>
              </a:rPr>
              <a:t>voor</a:t>
            </a:r>
            <a:r>
              <a:rPr lang="fr-BE" altLang="fr-FR" dirty="0">
                <a:solidFill>
                  <a:srgbClr val="000000"/>
                </a:solidFill>
                <a:latin typeface="+mj-lt"/>
              </a:rPr>
              <a:t> </a:t>
            </a:r>
            <a:r>
              <a:rPr lang="fr-BE" altLang="fr-FR" dirty="0" err="1">
                <a:solidFill>
                  <a:srgbClr val="000000"/>
                </a:solidFill>
                <a:latin typeface="+mj-lt"/>
              </a:rPr>
              <a:t>klanten</a:t>
            </a:r>
            <a:r>
              <a:rPr lang="fr-BE" altLang="fr-FR" dirty="0">
                <a:solidFill>
                  <a:srgbClr val="000000"/>
                </a:solidFill>
                <a:latin typeface="+mj-lt"/>
              </a:rPr>
              <a:t> die </a:t>
            </a:r>
            <a:r>
              <a:rPr lang="fr-BE" altLang="fr-FR" dirty="0" err="1">
                <a:solidFill>
                  <a:srgbClr val="000000"/>
                </a:solidFill>
                <a:latin typeface="+mj-lt"/>
              </a:rPr>
              <a:t>geen</a:t>
            </a:r>
            <a:r>
              <a:rPr lang="fr-BE" altLang="fr-FR" dirty="0">
                <a:solidFill>
                  <a:srgbClr val="000000"/>
                </a:solidFill>
                <a:latin typeface="+mj-lt"/>
              </a:rPr>
              <a:t> </a:t>
            </a:r>
            <a:r>
              <a:rPr lang="fr-BE" altLang="fr-FR" dirty="0" err="1">
                <a:solidFill>
                  <a:srgbClr val="000000"/>
                </a:solidFill>
                <a:latin typeface="+mj-lt"/>
              </a:rPr>
              <a:t>bierdrinkers</a:t>
            </a:r>
            <a:r>
              <a:rPr lang="fr-BE" altLang="fr-FR" dirty="0">
                <a:solidFill>
                  <a:srgbClr val="000000"/>
                </a:solidFill>
                <a:latin typeface="+mj-lt"/>
              </a:rPr>
              <a:t> </a:t>
            </a:r>
            <a:r>
              <a:rPr lang="fr-BE" altLang="fr-FR" dirty="0" err="1">
                <a:solidFill>
                  <a:srgbClr val="000000"/>
                </a:solidFill>
                <a:latin typeface="+mj-lt"/>
              </a:rPr>
              <a:t>zijn</a:t>
            </a:r>
            <a:r>
              <a:rPr lang="fr-BE" altLang="fr-FR" dirty="0">
                <a:solidFill>
                  <a:srgbClr val="000000"/>
                </a:solidFill>
                <a:latin typeface="+mj-lt"/>
              </a:rPr>
              <a:t> </a:t>
            </a:r>
            <a:r>
              <a:rPr lang="fr-BE" altLang="fr-FR" dirty="0" err="1">
                <a:solidFill>
                  <a:srgbClr val="000000"/>
                </a:solidFill>
                <a:latin typeface="+mj-lt"/>
              </a:rPr>
              <a:t>gezien</a:t>
            </a:r>
            <a:r>
              <a:rPr lang="fr-BE" altLang="fr-FR" dirty="0">
                <a:solidFill>
                  <a:srgbClr val="000000"/>
                </a:solidFill>
                <a:latin typeface="+mj-lt"/>
              </a:rPr>
              <a:t> het </a:t>
            </a:r>
            <a:r>
              <a:rPr lang="fr-BE" altLang="fr-FR" dirty="0" err="1" smtClean="0">
                <a:solidFill>
                  <a:srgbClr val="000000"/>
                </a:solidFill>
                <a:latin typeface="+mj-lt"/>
              </a:rPr>
              <a:t>lage</a:t>
            </a:r>
            <a:r>
              <a:rPr lang="fr-BE" altLang="fr-FR" dirty="0">
                <a:solidFill>
                  <a:srgbClr val="000000"/>
                </a:solidFill>
                <a:latin typeface="+mj-lt"/>
              </a:rPr>
              <a:t> </a:t>
            </a:r>
            <a:r>
              <a:rPr lang="fr-BE" altLang="fr-FR" dirty="0" err="1" smtClean="0">
                <a:solidFill>
                  <a:srgbClr val="000000"/>
                </a:solidFill>
                <a:latin typeface="+mj-lt"/>
              </a:rPr>
              <a:t>alcoholpercentage</a:t>
            </a:r>
            <a:endParaRPr lang="fr-BE" altLang="fr-FR" dirty="0" smtClean="0">
              <a:solidFill>
                <a:srgbClr val="000000"/>
              </a:solidFill>
              <a:latin typeface="+mj-lt"/>
            </a:endParaRPr>
          </a:p>
          <a:p>
            <a:pPr marL="266700" indent="-266700" fontAlgn="base">
              <a:lnSpc>
                <a:spcPct val="150000"/>
              </a:lnSpc>
              <a:spcBef>
                <a:spcPct val="0"/>
              </a:spcBef>
              <a:spcAft>
                <a:spcPct val="0"/>
              </a:spcAft>
              <a:buClr>
                <a:srgbClr val="28A900"/>
              </a:buClr>
              <a:buSzPct val="95000"/>
              <a:buBlip>
                <a:blip r:embed="rId2"/>
              </a:buBlip>
            </a:pPr>
            <a:r>
              <a:rPr lang="fr-BE" altLang="fr-FR" dirty="0" err="1">
                <a:solidFill>
                  <a:srgbClr val="000000"/>
                </a:solidFill>
                <a:latin typeface="+mj-lt"/>
              </a:rPr>
              <a:t>Vernieuwend</a:t>
            </a:r>
            <a:r>
              <a:rPr lang="fr-BE" altLang="fr-FR" dirty="0">
                <a:solidFill>
                  <a:srgbClr val="000000"/>
                </a:solidFill>
                <a:latin typeface="+mj-lt"/>
              </a:rPr>
              <a:t> </a:t>
            </a:r>
            <a:r>
              <a:rPr lang="fr-BE" altLang="fr-FR" dirty="0" err="1">
                <a:solidFill>
                  <a:srgbClr val="000000"/>
                </a:solidFill>
                <a:latin typeface="+mj-lt"/>
              </a:rPr>
              <a:t>drankje</a:t>
            </a:r>
            <a:r>
              <a:rPr lang="fr-BE" altLang="fr-FR" dirty="0">
                <a:solidFill>
                  <a:srgbClr val="000000"/>
                </a:solidFill>
                <a:latin typeface="+mj-lt"/>
              </a:rPr>
              <a:t> </a:t>
            </a:r>
            <a:r>
              <a:rPr lang="fr-BE" altLang="fr-FR" dirty="0" err="1">
                <a:solidFill>
                  <a:srgbClr val="000000"/>
                </a:solidFill>
                <a:latin typeface="+mj-lt"/>
              </a:rPr>
              <a:t>wat</a:t>
            </a:r>
            <a:r>
              <a:rPr lang="fr-BE" altLang="fr-FR" dirty="0">
                <a:solidFill>
                  <a:srgbClr val="000000"/>
                </a:solidFill>
                <a:latin typeface="+mj-lt"/>
              </a:rPr>
              <a:t> </a:t>
            </a:r>
            <a:r>
              <a:rPr lang="fr-BE" altLang="fr-FR" dirty="0" err="1">
                <a:solidFill>
                  <a:srgbClr val="000000"/>
                </a:solidFill>
                <a:latin typeface="+mj-lt"/>
              </a:rPr>
              <a:t>categorie</a:t>
            </a:r>
            <a:r>
              <a:rPr lang="fr-BE" altLang="fr-FR" dirty="0">
                <a:solidFill>
                  <a:srgbClr val="000000"/>
                </a:solidFill>
                <a:latin typeface="+mj-lt"/>
              </a:rPr>
              <a:t> en </a:t>
            </a:r>
            <a:r>
              <a:rPr lang="fr-BE" altLang="fr-FR" dirty="0" err="1">
                <a:solidFill>
                  <a:srgbClr val="000000"/>
                </a:solidFill>
                <a:latin typeface="+mj-lt"/>
              </a:rPr>
              <a:t>smaak</a:t>
            </a:r>
            <a:r>
              <a:rPr lang="fr-BE" altLang="fr-FR" dirty="0">
                <a:solidFill>
                  <a:srgbClr val="000000"/>
                </a:solidFill>
                <a:latin typeface="+mj-lt"/>
              </a:rPr>
              <a:t> </a:t>
            </a:r>
            <a:r>
              <a:rPr lang="fr-BE" altLang="fr-FR" dirty="0" err="1">
                <a:solidFill>
                  <a:srgbClr val="000000"/>
                </a:solidFill>
                <a:latin typeface="+mj-lt"/>
              </a:rPr>
              <a:t>betreft</a:t>
            </a:r>
            <a:endParaRPr lang="fr-BE" altLang="fr-FR" dirty="0">
              <a:solidFill>
                <a:srgbClr val="000000"/>
              </a:solidFill>
              <a:latin typeface="+mj-lt"/>
            </a:endParaRPr>
          </a:p>
          <a:p>
            <a:pPr marL="266700" indent="-266700" fontAlgn="base">
              <a:lnSpc>
                <a:spcPct val="150000"/>
              </a:lnSpc>
              <a:spcBef>
                <a:spcPct val="0"/>
              </a:spcBef>
              <a:spcAft>
                <a:spcPct val="0"/>
              </a:spcAft>
              <a:buClr>
                <a:srgbClr val="28A900"/>
              </a:buClr>
              <a:buSzPct val="95000"/>
              <a:buBlip>
                <a:blip r:embed="rId2"/>
              </a:buBlip>
            </a:pPr>
            <a:r>
              <a:rPr lang="fr-BE" altLang="fr-FR" dirty="0" err="1" smtClean="0">
                <a:solidFill>
                  <a:srgbClr val="000000"/>
                </a:solidFill>
                <a:latin typeface="+mj-lt"/>
              </a:rPr>
              <a:t>Succes</a:t>
            </a:r>
            <a:r>
              <a:rPr lang="fr-BE" altLang="fr-FR" dirty="0" smtClean="0">
                <a:solidFill>
                  <a:srgbClr val="000000"/>
                </a:solidFill>
                <a:latin typeface="+mj-lt"/>
              </a:rPr>
              <a:t> </a:t>
            </a:r>
            <a:r>
              <a:rPr lang="fr-BE" altLang="fr-FR" dirty="0" err="1">
                <a:solidFill>
                  <a:srgbClr val="000000"/>
                </a:solidFill>
                <a:latin typeface="+mj-lt"/>
              </a:rPr>
              <a:t>werd</a:t>
            </a:r>
            <a:r>
              <a:rPr lang="fr-BE" altLang="fr-FR" dirty="0">
                <a:solidFill>
                  <a:srgbClr val="000000"/>
                </a:solidFill>
                <a:latin typeface="+mj-lt"/>
              </a:rPr>
              <a:t> </a:t>
            </a:r>
            <a:r>
              <a:rPr lang="fr-BE" altLang="fr-FR" dirty="0" err="1">
                <a:solidFill>
                  <a:srgbClr val="000000"/>
                </a:solidFill>
                <a:latin typeface="+mj-lt"/>
              </a:rPr>
              <a:t>bewezen</a:t>
            </a:r>
            <a:r>
              <a:rPr lang="fr-BE" altLang="fr-FR" dirty="0">
                <a:solidFill>
                  <a:srgbClr val="000000"/>
                </a:solidFill>
                <a:latin typeface="+mj-lt"/>
              </a:rPr>
              <a:t> in 32 </a:t>
            </a:r>
            <a:r>
              <a:rPr lang="fr-BE" altLang="fr-FR" dirty="0" err="1">
                <a:solidFill>
                  <a:srgbClr val="000000"/>
                </a:solidFill>
                <a:latin typeface="+mj-lt"/>
              </a:rPr>
              <a:t>landen</a:t>
            </a:r>
            <a:endParaRPr lang="fr-BE" altLang="fr-FR" dirty="0">
              <a:solidFill>
                <a:srgbClr val="000000"/>
              </a:solidFill>
              <a:latin typeface="+mj-lt"/>
            </a:endParaRPr>
          </a:p>
          <a:p>
            <a:pPr marL="266700" indent="-266700" fontAlgn="base">
              <a:lnSpc>
                <a:spcPct val="150000"/>
              </a:lnSpc>
              <a:spcBef>
                <a:spcPct val="0"/>
              </a:spcBef>
              <a:spcAft>
                <a:spcPct val="0"/>
              </a:spcAft>
              <a:buClr>
                <a:srgbClr val="28A900"/>
              </a:buClr>
              <a:buSzPct val="95000"/>
              <a:buBlip>
                <a:blip r:embed="rId2"/>
              </a:buBlip>
            </a:pPr>
            <a:r>
              <a:rPr lang="fr-BE" altLang="fr-FR" dirty="0" err="1" smtClean="0">
                <a:solidFill>
                  <a:srgbClr val="000000"/>
                </a:solidFill>
                <a:latin typeface="+mj-lt"/>
              </a:rPr>
              <a:t>Sterk</a:t>
            </a:r>
            <a:r>
              <a:rPr lang="fr-BE" altLang="fr-FR" dirty="0" smtClean="0">
                <a:solidFill>
                  <a:srgbClr val="000000"/>
                </a:solidFill>
                <a:latin typeface="+mj-lt"/>
              </a:rPr>
              <a:t> </a:t>
            </a:r>
            <a:r>
              <a:rPr lang="fr-BE" altLang="fr-FR" dirty="0" err="1">
                <a:solidFill>
                  <a:srgbClr val="000000"/>
                </a:solidFill>
                <a:latin typeface="+mj-lt"/>
              </a:rPr>
              <a:t>geapprecieerde</a:t>
            </a:r>
            <a:r>
              <a:rPr lang="fr-BE" altLang="fr-FR" dirty="0">
                <a:solidFill>
                  <a:srgbClr val="000000"/>
                </a:solidFill>
                <a:latin typeface="+mj-lt"/>
              </a:rPr>
              <a:t> </a:t>
            </a:r>
            <a:r>
              <a:rPr lang="fr-BE" altLang="fr-FR" dirty="0" err="1">
                <a:solidFill>
                  <a:srgbClr val="000000"/>
                </a:solidFill>
                <a:latin typeface="+mj-lt"/>
              </a:rPr>
              <a:t>smaak</a:t>
            </a:r>
            <a:r>
              <a:rPr lang="fr-BE" altLang="fr-FR" dirty="0">
                <a:solidFill>
                  <a:srgbClr val="000000"/>
                </a:solidFill>
                <a:latin typeface="+mj-lt"/>
              </a:rPr>
              <a:t> (</a:t>
            </a:r>
            <a:r>
              <a:rPr lang="fr-BE" altLang="fr-FR" dirty="0" err="1">
                <a:solidFill>
                  <a:srgbClr val="000000"/>
                </a:solidFill>
                <a:latin typeface="+mj-lt"/>
              </a:rPr>
              <a:t>blijkt</a:t>
            </a:r>
            <a:r>
              <a:rPr lang="fr-BE" altLang="fr-FR" dirty="0">
                <a:solidFill>
                  <a:srgbClr val="000000"/>
                </a:solidFill>
                <a:latin typeface="+mj-lt"/>
              </a:rPr>
              <a:t> </a:t>
            </a:r>
            <a:r>
              <a:rPr lang="fr-BE" altLang="fr-FR" dirty="0" err="1">
                <a:solidFill>
                  <a:srgbClr val="000000"/>
                </a:solidFill>
                <a:latin typeface="+mj-lt"/>
              </a:rPr>
              <a:t>uit</a:t>
            </a:r>
            <a:r>
              <a:rPr lang="fr-BE" altLang="fr-FR" dirty="0">
                <a:solidFill>
                  <a:srgbClr val="000000"/>
                </a:solidFill>
                <a:latin typeface="+mj-lt"/>
              </a:rPr>
              <a:t> </a:t>
            </a:r>
            <a:r>
              <a:rPr lang="fr-BE" altLang="fr-FR" dirty="0" err="1">
                <a:solidFill>
                  <a:srgbClr val="000000"/>
                </a:solidFill>
                <a:latin typeface="+mj-lt"/>
              </a:rPr>
              <a:t>tastings</a:t>
            </a:r>
            <a:r>
              <a:rPr lang="fr-BE" altLang="fr-FR" dirty="0">
                <a:solidFill>
                  <a:srgbClr val="000000"/>
                </a:solidFill>
                <a:latin typeface="+mj-lt"/>
              </a:rPr>
              <a:t> en </a:t>
            </a:r>
            <a:r>
              <a:rPr lang="fr-BE" altLang="fr-FR" dirty="0" err="1">
                <a:solidFill>
                  <a:srgbClr val="000000"/>
                </a:solidFill>
                <a:latin typeface="+mj-lt"/>
              </a:rPr>
              <a:t>blind</a:t>
            </a:r>
            <a:r>
              <a:rPr lang="fr-BE" altLang="fr-FR" dirty="0">
                <a:solidFill>
                  <a:srgbClr val="000000"/>
                </a:solidFill>
                <a:latin typeface="+mj-lt"/>
              </a:rPr>
              <a:t> tests)</a:t>
            </a:r>
          </a:p>
          <a:p>
            <a:pPr marL="266700" indent="-266700" fontAlgn="base">
              <a:lnSpc>
                <a:spcPct val="150000"/>
              </a:lnSpc>
              <a:spcBef>
                <a:spcPct val="0"/>
              </a:spcBef>
              <a:spcAft>
                <a:spcPct val="0"/>
              </a:spcAft>
              <a:buClr>
                <a:srgbClr val="28A900"/>
              </a:buClr>
              <a:buSzPct val="95000"/>
              <a:buBlip>
                <a:blip r:embed="rId2"/>
              </a:buBlip>
            </a:pPr>
            <a:r>
              <a:rPr lang="fr-BE" altLang="fr-FR" dirty="0" err="1" smtClean="0">
                <a:solidFill>
                  <a:srgbClr val="000000"/>
                </a:solidFill>
                <a:latin typeface="+mj-lt"/>
              </a:rPr>
              <a:t>Stijgende</a:t>
            </a:r>
            <a:r>
              <a:rPr lang="fr-BE" altLang="fr-FR" dirty="0" smtClean="0">
                <a:solidFill>
                  <a:srgbClr val="000000"/>
                </a:solidFill>
                <a:latin typeface="+mj-lt"/>
              </a:rPr>
              <a:t> </a:t>
            </a:r>
            <a:r>
              <a:rPr lang="fr-BE" altLang="fr-FR" dirty="0" err="1">
                <a:solidFill>
                  <a:srgbClr val="000000"/>
                </a:solidFill>
                <a:latin typeface="+mj-lt"/>
              </a:rPr>
              <a:t>vraag</a:t>
            </a:r>
            <a:r>
              <a:rPr lang="fr-BE" altLang="fr-FR" dirty="0">
                <a:solidFill>
                  <a:srgbClr val="000000"/>
                </a:solidFill>
                <a:latin typeface="+mj-lt"/>
              </a:rPr>
              <a:t> en </a:t>
            </a:r>
            <a:r>
              <a:rPr lang="fr-BE" altLang="fr-FR" dirty="0" err="1">
                <a:solidFill>
                  <a:srgbClr val="000000"/>
                </a:solidFill>
                <a:latin typeface="+mj-lt"/>
              </a:rPr>
              <a:t>steeds</a:t>
            </a:r>
            <a:r>
              <a:rPr lang="fr-BE" altLang="fr-FR" dirty="0">
                <a:solidFill>
                  <a:srgbClr val="000000"/>
                </a:solidFill>
                <a:latin typeface="+mj-lt"/>
              </a:rPr>
              <a:t> </a:t>
            </a:r>
            <a:r>
              <a:rPr lang="fr-BE" altLang="fr-FR" dirty="0" err="1">
                <a:solidFill>
                  <a:srgbClr val="000000"/>
                </a:solidFill>
                <a:latin typeface="+mj-lt"/>
              </a:rPr>
              <a:t>groeiende</a:t>
            </a:r>
            <a:r>
              <a:rPr lang="fr-BE" altLang="fr-FR" dirty="0">
                <a:solidFill>
                  <a:srgbClr val="000000"/>
                </a:solidFill>
                <a:latin typeface="+mj-lt"/>
              </a:rPr>
              <a:t> </a:t>
            </a:r>
            <a:r>
              <a:rPr lang="fr-BE" altLang="fr-FR" dirty="0" err="1">
                <a:solidFill>
                  <a:srgbClr val="000000"/>
                </a:solidFill>
                <a:latin typeface="+mj-lt"/>
              </a:rPr>
              <a:t>verkoopcijfers</a:t>
            </a:r>
            <a:r>
              <a:rPr lang="fr-BE" altLang="fr-FR" dirty="0">
                <a:solidFill>
                  <a:srgbClr val="000000"/>
                </a:solidFill>
                <a:latin typeface="+mj-lt"/>
              </a:rPr>
              <a:t> </a:t>
            </a:r>
            <a:r>
              <a:rPr lang="fr-BE" altLang="fr-FR" dirty="0" smtClean="0">
                <a:solidFill>
                  <a:srgbClr val="000000"/>
                </a:solidFill>
                <a:latin typeface="+mj-lt"/>
              </a:rPr>
              <a:t>(2016 VS</a:t>
            </a:r>
            <a:r>
              <a:rPr lang="fr-BE" altLang="fr-FR" dirty="0">
                <a:solidFill>
                  <a:srgbClr val="000000"/>
                </a:solidFill>
                <a:latin typeface="+mj-lt"/>
              </a:rPr>
              <a:t>. </a:t>
            </a:r>
            <a:r>
              <a:rPr lang="fr-BE" altLang="fr-FR" dirty="0" smtClean="0">
                <a:solidFill>
                  <a:srgbClr val="000000"/>
                </a:solidFill>
                <a:latin typeface="+mj-lt"/>
              </a:rPr>
              <a:t>2015: +40%)</a:t>
            </a:r>
            <a:endParaRPr lang="fr-BE" altLang="fr-FR" dirty="0">
              <a:solidFill>
                <a:srgbClr val="000000"/>
              </a:solidFill>
              <a:latin typeface="+mj-lt"/>
            </a:endParaRPr>
          </a:p>
          <a:p>
            <a:pPr marL="266700" indent="-266700" fontAlgn="base">
              <a:lnSpc>
                <a:spcPct val="150000"/>
              </a:lnSpc>
              <a:spcBef>
                <a:spcPct val="0"/>
              </a:spcBef>
              <a:spcAft>
                <a:spcPct val="0"/>
              </a:spcAft>
              <a:buClr>
                <a:srgbClr val="28A900"/>
              </a:buClr>
              <a:buSzPct val="95000"/>
              <a:buBlip>
                <a:blip r:embed="rId2"/>
              </a:buBlip>
            </a:pPr>
            <a:r>
              <a:rPr lang="fr-BE" altLang="fr-FR" dirty="0" err="1" smtClean="0">
                <a:solidFill>
                  <a:srgbClr val="000000"/>
                </a:solidFill>
                <a:latin typeface="+mj-lt"/>
              </a:rPr>
              <a:t>Past</a:t>
            </a:r>
            <a:r>
              <a:rPr lang="fr-BE" altLang="fr-FR" dirty="0" smtClean="0">
                <a:solidFill>
                  <a:srgbClr val="000000"/>
                </a:solidFill>
                <a:latin typeface="+mj-lt"/>
              </a:rPr>
              <a:t> </a:t>
            </a:r>
            <a:r>
              <a:rPr lang="fr-BE" altLang="fr-FR" dirty="0" err="1">
                <a:solidFill>
                  <a:srgbClr val="000000"/>
                </a:solidFill>
                <a:latin typeface="+mj-lt"/>
              </a:rPr>
              <a:t>perfect</a:t>
            </a:r>
            <a:r>
              <a:rPr lang="fr-BE" altLang="fr-FR" dirty="0">
                <a:solidFill>
                  <a:srgbClr val="000000"/>
                </a:solidFill>
                <a:latin typeface="+mj-lt"/>
              </a:rPr>
              <a:t> </a:t>
            </a:r>
            <a:r>
              <a:rPr lang="fr-BE" altLang="fr-FR" dirty="0" err="1">
                <a:solidFill>
                  <a:srgbClr val="000000"/>
                </a:solidFill>
                <a:latin typeface="+mj-lt"/>
              </a:rPr>
              <a:t>binnen</a:t>
            </a:r>
            <a:r>
              <a:rPr lang="fr-BE" altLang="fr-FR" dirty="0">
                <a:solidFill>
                  <a:srgbClr val="000000"/>
                </a:solidFill>
                <a:latin typeface="+mj-lt"/>
              </a:rPr>
              <a:t> het </a:t>
            </a:r>
            <a:r>
              <a:rPr lang="fr-BE" altLang="fr-FR" dirty="0" err="1" smtClean="0">
                <a:solidFill>
                  <a:srgbClr val="000000"/>
                </a:solidFill>
                <a:latin typeface="+mj-lt"/>
              </a:rPr>
              <a:t>groeiende</a:t>
            </a:r>
            <a:r>
              <a:rPr lang="fr-BE" altLang="fr-FR" dirty="0" smtClean="0">
                <a:solidFill>
                  <a:srgbClr val="000000"/>
                </a:solidFill>
                <a:latin typeface="+mj-lt"/>
              </a:rPr>
              <a:t> </a:t>
            </a:r>
            <a:r>
              <a:rPr lang="fr-BE" altLang="fr-FR" dirty="0" err="1" smtClean="0">
                <a:solidFill>
                  <a:srgbClr val="000000"/>
                </a:solidFill>
                <a:latin typeface="+mj-lt"/>
              </a:rPr>
              <a:t>aperomoment</a:t>
            </a:r>
            <a:endParaRPr lang="en-US" altLang="fr-FR" dirty="0">
              <a:solidFill>
                <a:srgbClr val="000000"/>
              </a:solidFill>
              <a:latin typeface="+mj-lt"/>
            </a:endParaRP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20" t="67042" r="7307" b="10172"/>
          <a:stretch/>
        </p:blipFill>
        <p:spPr bwMode="auto">
          <a:xfrm>
            <a:off x="324694" y="5301208"/>
            <a:ext cx="8530976" cy="120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518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p:txBody>
          <a:bodyPr/>
          <a:lstStyle/>
          <a:p>
            <a:r>
              <a:rPr lang="en-US" altLang="fr-FR">
                <a:solidFill>
                  <a:srgbClr val="00562C"/>
                </a:solidFill>
              </a:rPr>
              <a:t>PAGE </a:t>
            </a:r>
            <a:fld id="{F3E4229E-109A-4304-B405-475B1BB7514F}" type="slidenum">
              <a:rPr lang="en-US" altLang="fr-FR">
                <a:solidFill>
                  <a:srgbClr val="00562C"/>
                </a:solidFill>
              </a:rPr>
              <a:pPr/>
              <a:t>7</a:t>
            </a:fld>
            <a:endParaRPr lang="en-US" altLang="fr-FR">
              <a:solidFill>
                <a:srgbClr val="00562C"/>
              </a:solidFill>
            </a:endParaRPr>
          </a:p>
        </p:txBody>
      </p:sp>
      <p:sp>
        <p:nvSpPr>
          <p:cNvPr id="148482" name="Rectangle 2"/>
          <p:cNvSpPr>
            <a:spLocks noGrp="1" noChangeArrowheads="1"/>
          </p:cNvSpPr>
          <p:nvPr>
            <p:ph type="title" idx="4294967295"/>
          </p:nvPr>
        </p:nvSpPr>
        <p:spPr>
          <a:xfrm>
            <a:off x="869950" y="344488"/>
            <a:ext cx="6638925" cy="1089025"/>
          </a:xfrm>
        </p:spPr>
        <p:txBody>
          <a:bodyPr/>
          <a:lstStyle/>
          <a:p>
            <a:r>
              <a:rPr lang="da-DK" altLang="fr-FR"/>
              <a:t>Proeven is geloven:</a:t>
            </a:r>
            <a:br>
              <a:rPr lang="da-DK" altLang="fr-FR"/>
            </a:br>
            <a:r>
              <a:rPr lang="da-DK" altLang="fr-FR"/>
              <a:t>C</a:t>
            </a:r>
            <a:r>
              <a:rPr lang="da-DK" altLang="fr-FR" sz="2100"/>
              <a:t>onsumententest toont veelbelovende resultaten aan </a:t>
            </a:r>
          </a:p>
        </p:txBody>
      </p:sp>
      <p:sp>
        <p:nvSpPr>
          <p:cNvPr id="907269" name="AutoShape 7"/>
          <p:cNvSpPr>
            <a:spLocks noChangeArrowheads="1"/>
          </p:cNvSpPr>
          <p:nvPr/>
        </p:nvSpPr>
        <p:spPr bwMode="auto">
          <a:xfrm>
            <a:off x="641350" y="5070475"/>
            <a:ext cx="2579688" cy="654050"/>
          </a:xfrm>
          <a:prstGeom prst="wedgeRoundRectCallout">
            <a:avLst>
              <a:gd name="adj1" fmla="val 75968"/>
              <a:gd name="adj2" fmla="val -57523"/>
              <a:gd name="adj3" fmla="val 16667"/>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ltLang="fr-FR" sz="1200" i="1" smtClean="0">
                <a:solidFill>
                  <a:srgbClr val="FFFFFF"/>
                </a:solidFill>
              </a:rPr>
              <a:t>I could see myself replacing light beers with this </a:t>
            </a:r>
          </a:p>
          <a:p>
            <a:pPr algn="ctr" fontAlgn="base">
              <a:spcBef>
                <a:spcPct val="0"/>
              </a:spcBef>
              <a:spcAft>
                <a:spcPct val="0"/>
              </a:spcAft>
            </a:pPr>
            <a:r>
              <a:rPr lang="en-GB" altLang="fr-FR" sz="1200" i="1" smtClean="0">
                <a:solidFill>
                  <a:srgbClr val="FFFFFF"/>
                </a:solidFill>
              </a:rPr>
              <a:t>Consumer response,  US</a:t>
            </a:r>
          </a:p>
        </p:txBody>
      </p:sp>
      <p:sp>
        <p:nvSpPr>
          <p:cNvPr id="907275" name="AutoShape 23"/>
          <p:cNvSpPr>
            <a:spLocks noChangeArrowheads="1"/>
          </p:cNvSpPr>
          <p:nvPr/>
        </p:nvSpPr>
        <p:spPr bwMode="auto">
          <a:xfrm>
            <a:off x="5621338" y="3295650"/>
            <a:ext cx="2971800" cy="715963"/>
          </a:xfrm>
          <a:prstGeom prst="wedgeRoundRectCallout">
            <a:avLst>
              <a:gd name="adj1" fmla="val -63032"/>
              <a:gd name="adj2" fmla="val 23616"/>
              <a:gd name="adj3" fmla="val 16667"/>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ltLang="fr-FR" sz="1200" i="1" smtClean="0">
                <a:solidFill>
                  <a:srgbClr val="FFFFFF"/>
                </a:solidFill>
              </a:rPr>
              <a:t>70% of consumers liked the taste and found it refreshing.</a:t>
            </a:r>
          </a:p>
          <a:p>
            <a:pPr algn="ctr" fontAlgn="base">
              <a:spcBef>
                <a:spcPct val="0"/>
              </a:spcBef>
              <a:spcAft>
                <a:spcPct val="0"/>
              </a:spcAft>
            </a:pPr>
            <a:r>
              <a:rPr lang="en-GB" altLang="fr-FR" sz="1200" i="1" smtClean="0">
                <a:solidFill>
                  <a:srgbClr val="FFFFFF"/>
                </a:solidFill>
              </a:rPr>
              <a:t>Consumer test, Croatia</a:t>
            </a:r>
          </a:p>
        </p:txBody>
      </p:sp>
      <p:sp>
        <p:nvSpPr>
          <p:cNvPr id="907276" name="AutoShape 25"/>
          <p:cNvSpPr>
            <a:spLocks noChangeArrowheads="1"/>
          </p:cNvSpPr>
          <p:nvPr/>
        </p:nvSpPr>
        <p:spPr bwMode="auto">
          <a:xfrm>
            <a:off x="5621338" y="4484688"/>
            <a:ext cx="2971800" cy="434975"/>
          </a:xfrm>
          <a:prstGeom prst="wedgeRoundRectCallout">
            <a:avLst>
              <a:gd name="adj1" fmla="val -68704"/>
              <a:gd name="adj2" fmla="val -39361"/>
              <a:gd name="adj3" fmla="val 16667"/>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ltLang="fr-FR" sz="1200" i="1" smtClean="0">
                <a:solidFill>
                  <a:srgbClr val="FFFFFF"/>
                </a:solidFill>
              </a:rPr>
              <a:t>I like that it has a tangy taste. Consumer, US</a:t>
            </a:r>
          </a:p>
        </p:txBody>
      </p:sp>
      <p:sp>
        <p:nvSpPr>
          <p:cNvPr id="148486" name="Text Box 32"/>
          <p:cNvSpPr txBox="1">
            <a:spLocks noChangeArrowheads="1"/>
          </p:cNvSpPr>
          <p:nvPr/>
        </p:nvSpPr>
        <p:spPr bwMode="auto">
          <a:xfrm>
            <a:off x="312738" y="6492875"/>
            <a:ext cx="66198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defTabSz="912813">
              <a:defRPr>
                <a:solidFill>
                  <a:schemeClr val="tx1"/>
                </a:solidFill>
                <a:latin typeface="Arial" pitchFamily="34" charset="0"/>
              </a:defRPr>
            </a:lvl1pPr>
            <a:lvl2pPr marL="742950" indent="-285750" algn="l" defTabSz="912813">
              <a:defRPr>
                <a:solidFill>
                  <a:schemeClr val="tx1"/>
                </a:solidFill>
                <a:latin typeface="Arial" pitchFamily="34" charset="0"/>
              </a:defRPr>
            </a:lvl2pPr>
            <a:lvl3pPr marL="1143000" indent="-228600" algn="l" defTabSz="912813">
              <a:defRPr>
                <a:solidFill>
                  <a:schemeClr val="tx1"/>
                </a:solidFill>
                <a:latin typeface="Arial" pitchFamily="34" charset="0"/>
              </a:defRPr>
            </a:lvl3pPr>
            <a:lvl4pPr marL="1600200" indent="-228600" algn="l" defTabSz="912813">
              <a:defRPr>
                <a:solidFill>
                  <a:schemeClr val="tx1"/>
                </a:solidFill>
                <a:latin typeface="Arial" pitchFamily="34" charset="0"/>
              </a:defRPr>
            </a:lvl4pPr>
            <a:lvl5pPr marL="2057400" indent="-228600" algn="l" defTabSz="912813">
              <a:defRPr>
                <a:solidFill>
                  <a:schemeClr val="tx1"/>
                </a:solidFill>
                <a:latin typeface="Arial" pitchFamily="34" charset="0"/>
              </a:defRPr>
            </a:lvl5pPr>
            <a:lvl6pPr marL="2514600" indent="-228600" defTabSz="912813" fontAlgn="base">
              <a:spcBef>
                <a:spcPct val="0"/>
              </a:spcBef>
              <a:spcAft>
                <a:spcPct val="0"/>
              </a:spcAft>
              <a:defRPr>
                <a:solidFill>
                  <a:schemeClr val="tx1"/>
                </a:solidFill>
                <a:latin typeface="Arial" pitchFamily="34" charset="0"/>
              </a:defRPr>
            </a:lvl6pPr>
            <a:lvl7pPr marL="2971800" indent="-228600" defTabSz="912813" fontAlgn="base">
              <a:spcBef>
                <a:spcPct val="0"/>
              </a:spcBef>
              <a:spcAft>
                <a:spcPct val="0"/>
              </a:spcAft>
              <a:defRPr>
                <a:solidFill>
                  <a:schemeClr val="tx1"/>
                </a:solidFill>
                <a:latin typeface="Arial" pitchFamily="34" charset="0"/>
              </a:defRPr>
            </a:lvl7pPr>
            <a:lvl8pPr marL="3429000" indent="-228600" defTabSz="912813" fontAlgn="base">
              <a:spcBef>
                <a:spcPct val="0"/>
              </a:spcBef>
              <a:spcAft>
                <a:spcPct val="0"/>
              </a:spcAft>
              <a:defRPr>
                <a:solidFill>
                  <a:schemeClr val="tx1"/>
                </a:solidFill>
                <a:latin typeface="Arial" pitchFamily="34" charset="0"/>
              </a:defRPr>
            </a:lvl8pPr>
            <a:lvl9pPr marL="3886200" indent="-228600" defTabSz="912813" fontAlgn="base">
              <a:spcBef>
                <a:spcPct val="0"/>
              </a:spcBef>
              <a:spcAft>
                <a:spcPct val="0"/>
              </a:spcAft>
              <a:defRPr>
                <a:solidFill>
                  <a:schemeClr val="tx1"/>
                </a:solidFill>
                <a:latin typeface="Arial" pitchFamily="34" charset="0"/>
              </a:defRPr>
            </a:lvl9pPr>
          </a:lstStyle>
          <a:p>
            <a:pPr fontAlgn="base">
              <a:spcBef>
                <a:spcPct val="50000"/>
              </a:spcBef>
              <a:spcAft>
                <a:spcPct val="0"/>
              </a:spcAft>
            </a:pPr>
            <a:r>
              <a:rPr lang="da-DK" altLang="fr-FR" sz="900" smtClean="0">
                <a:solidFill>
                  <a:srgbClr val="3A3A39"/>
                </a:solidFill>
                <a:latin typeface="Verdana" pitchFamily="34" charset="0"/>
              </a:rPr>
              <a:t>Sources: Consumer researches: Concept &amp; product tests + focus groups locally</a:t>
            </a:r>
          </a:p>
        </p:txBody>
      </p:sp>
      <p:sp>
        <p:nvSpPr>
          <p:cNvPr id="907286" name="AutoShape 39"/>
          <p:cNvSpPr>
            <a:spLocks noChangeArrowheads="1"/>
          </p:cNvSpPr>
          <p:nvPr/>
        </p:nvSpPr>
        <p:spPr bwMode="auto">
          <a:xfrm>
            <a:off x="5715000" y="5367338"/>
            <a:ext cx="2786063" cy="519112"/>
          </a:xfrm>
          <a:prstGeom prst="wedgeRoundRectCallout">
            <a:avLst>
              <a:gd name="adj1" fmla="val -68324"/>
              <a:gd name="adj2" fmla="val -88606"/>
              <a:gd name="adj3" fmla="val 16667"/>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ltLang="fr-FR" sz="1200" i="1" smtClean="0">
                <a:solidFill>
                  <a:srgbClr val="FFFFFF"/>
                </a:solidFill>
              </a:rPr>
              <a:t>It is delicious </a:t>
            </a:r>
          </a:p>
          <a:p>
            <a:pPr algn="ctr" fontAlgn="base">
              <a:spcBef>
                <a:spcPct val="0"/>
              </a:spcBef>
              <a:spcAft>
                <a:spcPct val="0"/>
              </a:spcAft>
            </a:pPr>
            <a:r>
              <a:rPr lang="en-GB" altLang="fr-FR" sz="1200" i="1" smtClean="0">
                <a:solidFill>
                  <a:srgbClr val="FFFFFF"/>
                </a:solidFill>
              </a:rPr>
              <a:t>Consumer response,  Belgium</a:t>
            </a:r>
          </a:p>
        </p:txBody>
      </p:sp>
      <p:sp>
        <p:nvSpPr>
          <p:cNvPr id="907287" name="AutoShape 40"/>
          <p:cNvSpPr>
            <a:spLocks noChangeArrowheads="1"/>
          </p:cNvSpPr>
          <p:nvPr/>
        </p:nvSpPr>
        <p:spPr bwMode="auto">
          <a:xfrm>
            <a:off x="312738" y="3295650"/>
            <a:ext cx="3573462" cy="860425"/>
          </a:xfrm>
          <a:prstGeom prst="wedgeRoundRectCallout">
            <a:avLst>
              <a:gd name="adj1" fmla="val 55551"/>
              <a:gd name="adj2" fmla="val 72116"/>
              <a:gd name="adj3" fmla="val 16667"/>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altLang="fr-FR" sz="1200" i="1" smtClean="0">
                <a:solidFill>
                  <a:srgbClr val="FFFFFF"/>
                </a:solidFill>
              </a:rPr>
              <a:t>It’s extremely easy to drink and it’s very uncomplicated, and it’s a nice thirst quencher, that I could drink several of. </a:t>
            </a:r>
          </a:p>
          <a:p>
            <a:pPr algn="ctr" fontAlgn="base">
              <a:spcBef>
                <a:spcPct val="0"/>
              </a:spcBef>
              <a:spcAft>
                <a:spcPct val="0"/>
              </a:spcAft>
            </a:pPr>
            <a:r>
              <a:rPr lang="en-GB" altLang="fr-FR" sz="1200" i="1" smtClean="0">
                <a:solidFill>
                  <a:srgbClr val="FFFFFF"/>
                </a:solidFill>
              </a:rPr>
              <a:t>Consumer response, DK</a:t>
            </a:r>
          </a:p>
        </p:txBody>
      </p:sp>
      <p:sp>
        <p:nvSpPr>
          <p:cNvPr id="25" name="AutoShape 23"/>
          <p:cNvSpPr>
            <a:spLocks noChangeArrowheads="1"/>
          </p:cNvSpPr>
          <p:nvPr/>
        </p:nvSpPr>
        <p:spPr bwMode="auto">
          <a:xfrm>
            <a:off x="5621338" y="1866900"/>
            <a:ext cx="2971800" cy="846138"/>
          </a:xfrm>
          <a:prstGeom prst="wedgeRoundRectCallout">
            <a:avLst>
              <a:gd name="adj1" fmla="val -73000"/>
              <a:gd name="adj2" fmla="val 35787"/>
              <a:gd name="adj3" fmla="val 16667"/>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altLang="fr-FR" sz="1200" i="1" smtClean="0">
                <a:solidFill>
                  <a:srgbClr val="FFFFFF"/>
                </a:solidFill>
              </a:rPr>
              <a:t>Taste delivers extremely well against consumer expectation. </a:t>
            </a:r>
          </a:p>
          <a:p>
            <a:pPr algn="ctr" fontAlgn="base">
              <a:spcBef>
                <a:spcPct val="0"/>
              </a:spcBef>
              <a:spcAft>
                <a:spcPct val="0"/>
              </a:spcAft>
            </a:pPr>
            <a:r>
              <a:rPr lang="en-GB" altLang="fr-FR" sz="1200" i="1" smtClean="0">
                <a:solidFill>
                  <a:srgbClr val="FFFFFF"/>
                </a:solidFill>
              </a:rPr>
              <a:t>Relevance scores improve after trial</a:t>
            </a:r>
          </a:p>
          <a:p>
            <a:pPr algn="ctr" fontAlgn="base">
              <a:spcBef>
                <a:spcPct val="0"/>
              </a:spcBef>
              <a:spcAft>
                <a:spcPct val="0"/>
              </a:spcAft>
            </a:pPr>
            <a:r>
              <a:rPr lang="en-GB" altLang="fr-FR" sz="1200" i="1" smtClean="0">
                <a:solidFill>
                  <a:srgbClr val="FFFFFF"/>
                </a:solidFill>
              </a:rPr>
              <a:t>Consumer test , Serbia</a:t>
            </a:r>
          </a:p>
        </p:txBody>
      </p:sp>
      <p:sp>
        <p:nvSpPr>
          <p:cNvPr id="26" name="AutoShape 40"/>
          <p:cNvSpPr>
            <a:spLocks noChangeArrowheads="1"/>
          </p:cNvSpPr>
          <p:nvPr/>
        </p:nvSpPr>
        <p:spPr bwMode="auto">
          <a:xfrm>
            <a:off x="312738" y="1860550"/>
            <a:ext cx="3573462" cy="708025"/>
          </a:xfrm>
          <a:prstGeom prst="wedgeRoundRectCallout">
            <a:avLst>
              <a:gd name="adj1" fmla="val 55912"/>
              <a:gd name="adj2" fmla="val 86671"/>
              <a:gd name="adj3" fmla="val 16667"/>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da-DK" altLang="fr-FR" sz="1200" i="1" smtClean="0">
                <a:solidFill>
                  <a:srgbClr val="FFFFFF"/>
                </a:solidFill>
              </a:rPr>
              <a:t>Refreshing, light and  easy to drink </a:t>
            </a:r>
          </a:p>
          <a:p>
            <a:pPr algn="ctr" fontAlgn="base">
              <a:spcBef>
                <a:spcPct val="0"/>
              </a:spcBef>
              <a:spcAft>
                <a:spcPct val="0"/>
              </a:spcAft>
            </a:pPr>
            <a:r>
              <a:rPr lang="da-DK" altLang="fr-FR" sz="1200" i="1" smtClean="0">
                <a:solidFill>
                  <a:srgbClr val="FFFFFF"/>
                </a:solidFill>
              </a:rPr>
              <a:t>Taste is highly liked (76%)</a:t>
            </a:r>
          </a:p>
          <a:p>
            <a:pPr algn="ctr" fontAlgn="base">
              <a:spcBef>
                <a:spcPct val="0"/>
              </a:spcBef>
              <a:spcAft>
                <a:spcPct val="0"/>
              </a:spcAft>
            </a:pPr>
            <a:r>
              <a:rPr lang="da-DK" altLang="fr-FR" sz="1200" i="1" smtClean="0">
                <a:solidFill>
                  <a:srgbClr val="FFFFFF"/>
                </a:solidFill>
              </a:rPr>
              <a:t>Consumer test , Bulgaria</a:t>
            </a:r>
            <a:endParaRPr lang="en-GB" altLang="fr-FR" sz="1200" i="1" smtClean="0">
              <a:solidFill>
                <a:srgbClr val="FFFFFF"/>
              </a:solidFill>
            </a:endParaRPr>
          </a:p>
        </p:txBody>
      </p:sp>
      <p:pic>
        <p:nvPicPr>
          <p:cNvPr id="148491" name="Picture 25"/>
          <p:cNvPicPr>
            <a:picLocks noChangeAspect="1" noChangeArrowheads="1"/>
          </p:cNvPicPr>
          <p:nvPr>
            <p:custDataLst>
              <p:tags r:id="rId1"/>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6200" y="1770063"/>
            <a:ext cx="130333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1320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r>
              <a:rPr lang="en-US" altLang="fr-FR">
                <a:solidFill>
                  <a:srgbClr val="00562C"/>
                </a:solidFill>
              </a:rPr>
              <a:t>PAGE </a:t>
            </a:r>
            <a:fld id="{7D4F9FFF-D442-43BF-8278-221DF535EDA8}" type="slidenum">
              <a:rPr lang="en-US" altLang="fr-FR">
                <a:solidFill>
                  <a:srgbClr val="00562C"/>
                </a:solidFill>
              </a:rPr>
              <a:pPr/>
              <a:t>8</a:t>
            </a:fld>
            <a:endParaRPr lang="en-US" altLang="fr-FR">
              <a:solidFill>
                <a:srgbClr val="00562C"/>
              </a:solidFill>
            </a:endParaRPr>
          </a:p>
        </p:txBody>
      </p:sp>
      <p:sp>
        <p:nvSpPr>
          <p:cNvPr id="150530" name="Rectangle 2"/>
          <p:cNvSpPr>
            <a:spLocks noGrp="1" noChangeArrowheads="1"/>
          </p:cNvSpPr>
          <p:nvPr>
            <p:ph type="title"/>
          </p:nvPr>
        </p:nvSpPr>
        <p:spPr/>
        <p:txBody>
          <a:bodyPr/>
          <a:lstStyle/>
          <a:p>
            <a:r>
              <a:rPr lang="en-US" altLang="fr-FR"/>
              <a:t>Waarom Somersby tov. andere dranken?</a:t>
            </a:r>
          </a:p>
        </p:txBody>
      </p:sp>
      <p:sp>
        <p:nvSpPr>
          <p:cNvPr id="150531" name="Rectangle 3"/>
          <p:cNvSpPr>
            <a:spLocks noChangeArrowheads="1"/>
          </p:cNvSpPr>
          <p:nvPr/>
        </p:nvSpPr>
        <p:spPr bwMode="auto">
          <a:xfrm>
            <a:off x="474663" y="1490663"/>
            <a:ext cx="8424862" cy="519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9875" indent="-269875" algn="l">
              <a:lnSpc>
                <a:spcPct val="108000"/>
              </a:lnSpc>
              <a:spcAft>
                <a:spcPct val="30000"/>
              </a:spcAft>
              <a:buClr>
                <a:schemeClr val="accent2"/>
              </a:buClr>
              <a:buSzPct val="95000"/>
              <a:buChar char="•"/>
              <a:defRPr sz="2000">
                <a:solidFill>
                  <a:schemeClr val="accent1"/>
                </a:solidFill>
                <a:latin typeface="Verdana" pitchFamily="34" charset="0"/>
              </a:defRPr>
            </a:lvl1pPr>
            <a:lvl2pPr marL="471488" indent="-200025" algn="l">
              <a:lnSpc>
                <a:spcPct val="111000"/>
              </a:lnSpc>
              <a:spcAft>
                <a:spcPct val="20000"/>
              </a:spcAft>
              <a:buChar char="•"/>
              <a:defRPr sz="1500">
                <a:solidFill>
                  <a:schemeClr val="accent1"/>
                </a:solidFill>
                <a:latin typeface="Verdana" pitchFamily="34" charset="0"/>
              </a:defRPr>
            </a:lvl2pPr>
            <a:lvl3pPr marL="636588" indent="-163513" algn="l">
              <a:lnSpc>
                <a:spcPct val="108000"/>
              </a:lnSpc>
              <a:buFont typeface="Verdana" pitchFamily="34" charset="0"/>
              <a:buChar char="-"/>
              <a:defRPr sz="1000">
                <a:solidFill>
                  <a:schemeClr val="tx1"/>
                </a:solidFill>
                <a:latin typeface="Verdana" pitchFamily="34" charset="0"/>
              </a:defRPr>
            </a:lvl3pPr>
            <a:lvl4pPr marL="803275" indent="-165100" algn="l">
              <a:spcBef>
                <a:spcPct val="20000"/>
              </a:spcBef>
              <a:buFont typeface="Verdana" pitchFamily="34" charset="0"/>
              <a:defRPr sz="1000">
                <a:solidFill>
                  <a:schemeClr val="tx1"/>
                </a:solidFill>
                <a:latin typeface="Verdana" pitchFamily="34" charset="0"/>
              </a:defRPr>
            </a:lvl4pPr>
            <a:lvl5pPr marL="969963" indent="-165100" algn="l">
              <a:spcBef>
                <a:spcPct val="20000"/>
              </a:spcBef>
              <a:buFont typeface="Verdana" pitchFamily="34" charset="0"/>
              <a:buChar char="-"/>
              <a:defRPr sz="1000">
                <a:solidFill>
                  <a:schemeClr val="tx1"/>
                </a:solidFill>
                <a:latin typeface="Verdana" pitchFamily="34" charset="0"/>
              </a:defRPr>
            </a:lvl5pPr>
            <a:lvl6pPr marL="1427163" indent="-165100" fontAlgn="base">
              <a:spcBef>
                <a:spcPct val="20000"/>
              </a:spcBef>
              <a:spcAft>
                <a:spcPct val="0"/>
              </a:spcAft>
              <a:buFont typeface="Verdana" pitchFamily="34" charset="0"/>
              <a:buChar char="-"/>
              <a:defRPr sz="1000">
                <a:solidFill>
                  <a:schemeClr val="tx1"/>
                </a:solidFill>
                <a:latin typeface="Verdana" pitchFamily="34" charset="0"/>
              </a:defRPr>
            </a:lvl6pPr>
            <a:lvl7pPr marL="1884363" indent="-165100" fontAlgn="base">
              <a:spcBef>
                <a:spcPct val="20000"/>
              </a:spcBef>
              <a:spcAft>
                <a:spcPct val="0"/>
              </a:spcAft>
              <a:buFont typeface="Verdana" pitchFamily="34" charset="0"/>
              <a:buChar char="-"/>
              <a:defRPr sz="1000">
                <a:solidFill>
                  <a:schemeClr val="tx1"/>
                </a:solidFill>
                <a:latin typeface="Verdana" pitchFamily="34" charset="0"/>
              </a:defRPr>
            </a:lvl7pPr>
            <a:lvl8pPr marL="2341563" indent="-165100" fontAlgn="base">
              <a:spcBef>
                <a:spcPct val="20000"/>
              </a:spcBef>
              <a:spcAft>
                <a:spcPct val="0"/>
              </a:spcAft>
              <a:buFont typeface="Verdana" pitchFamily="34" charset="0"/>
              <a:buChar char="-"/>
              <a:defRPr sz="1000">
                <a:solidFill>
                  <a:schemeClr val="tx1"/>
                </a:solidFill>
                <a:latin typeface="Verdana" pitchFamily="34" charset="0"/>
              </a:defRPr>
            </a:lvl8pPr>
            <a:lvl9pPr marL="2798763" indent="-165100" fontAlgn="base">
              <a:spcBef>
                <a:spcPct val="20000"/>
              </a:spcBef>
              <a:spcAft>
                <a:spcPct val="0"/>
              </a:spcAft>
              <a:buFont typeface="Verdana" pitchFamily="34" charset="0"/>
              <a:buChar char="-"/>
              <a:defRPr sz="1000">
                <a:solidFill>
                  <a:schemeClr val="tx1"/>
                </a:solidFill>
                <a:latin typeface="Verdana" pitchFamily="34" charset="0"/>
              </a:defRPr>
            </a:lvl9pPr>
          </a:lstStyle>
          <a:p>
            <a:pPr marL="0" indent="0" fontAlgn="base">
              <a:lnSpc>
                <a:spcPct val="150000"/>
              </a:lnSpc>
              <a:spcBef>
                <a:spcPct val="0"/>
              </a:spcBef>
              <a:spcAft>
                <a:spcPct val="0"/>
              </a:spcAft>
              <a:buClr>
                <a:srgbClr val="28A900"/>
              </a:buClr>
              <a:buNone/>
            </a:pPr>
            <a:r>
              <a:rPr lang="fr-BE" altLang="fr-FR" dirty="0" err="1">
                <a:solidFill>
                  <a:srgbClr val="000000"/>
                </a:solidFill>
                <a:latin typeface="+mj-lt"/>
              </a:rPr>
              <a:t>Tov</a:t>
            </a:r>
            <a:r>
              <a:rPr lang="fr-BE" altLang="fr-FR" dirty="0">
                <a:solidFill>
                  <a:srgbClr val="000000"/>
                </a:solidFill>
                <a:latin typeface="+mj-lt"/>
              </a:rPr>
              <a:t>. </a:t>
            </a:r>
            <a:r>
              <a:rPr lang="fr-BE" altLang="fr-FR" dirty="0" err="1">
                <a:solidFill>
                  <a:srgbClr val="000000"/>
                </a:solidFill>
                <a:latin typeface="+mj-lt"/>
              </a:rPr>
              <a:t>bier</a:t>
            </a:r>
            <a:r>
              <a:rPr lang="fr-BE" altLang="fr-FR" dirty="0">
                <a:solidFill>
                  <a:srgbClr val="000000"/>
                </a:solidFill>
                <a:latin typeface="+mj-lt"/>
              </a:rPr>
              <a:t>: </a:t>
            </a:r>
          </a:p>
          <a:p>
            <a:pPr marL="266700" lvl="1" indent="-266700" fontAlgn="base">
              <a:lnSpc>
                <a:spcPct val="150000"/>
              </a:lnSpc>
              <a:spcBef>
                <a:spcPct val="0"/>
              </a:spcBef>
              <a:spcAft>
                <a:spcPct val="0"/>
              </a:spcAft>
              <a:buClr>
                <a:srgbClr val="28A900"/>
              </a:buClr>
              <a:buSzPct val="95000"/>
              <a:buBlip>
                <a:blip r:embed="rId2"/>
              </a:buBlip>
            </a:pPr>
            <a:r>
              <a:rPr lang="fr-BE" altLang="fr-FR" sz="1600" dirty="0" err="1" smtClean="0">
                <a:solidFill>
                  <a:srgbClr val="000000"/>
                </a:solidFill>
                <a:latin typeface="+mj-lt"/>
              </a:rPr>
              <a:t>Zachte</a:t>
            </a:r>
            <a:r>
              <a:rPr lang="fr-BE" altLang="fr-FR" sz="1600" dirty="0" smtClean="0">
                <a:solidFill>
                  <a:srgbClr val="000000"/>
                </a:solidFill>
                <a:latin typeface="+mj-lt"/>
              </a:rPr>
              <a:t> </a:t>
            </a:r>
            <a:r>
              <a:rPr lang="fr-BE" altLang="fr-FR" sz="1600" dirty="0" err="1">
                <a:solidFill>
                  <a:srgbClr val="000000"/>
                </a:solidFill>
                <a:latin typeface="+mj-lt"/>
              </a:rPr>
              <a:t>smaak</a:t>
            </a:r>
            <a:r>
              <a:rPr lang="fr-BE" altLang="fr-FR" sz="1600" dirty="0">
                <a:solidFill>
                  <a:srgbClr val="000000"/>
                </a:solidFill>
                <a:latin typeface="+mj-lt"/>
              </a:rPr>
              <a:t> – </a:t>
            </a:r>
            <a:r>
              <a:rPr lang="fr-BE" altLang="fr-FR" sz="1600" dirty="0" err="1">
                <a:solidFill>
                  <a:srgbClr val="000000"/>
                </a:solidFill>
                <a:latin typeface="+mj-lt"/>
              </a:rPr>
              <a:t>geen</a:t>
            </a:r>
            <a:r>
              <a:rPr lang="fr-BE" altLang="fr-FR" sz="1600" dirty="0">
                <a:solidFill>
                  <a:srgbClr val="000000"/>
                </a:solidFill>
                <a:latin typeface="+mj-lt"/>
              </a:rPr>
              <a:t> </a:t>
            </a:r>
            <a:r>
              <a:rPr lang="fr-BE" altLang="fr-FR" sz="1600" dirty="0" err="1">
                <a:solidFill>
                  <a:srgbClr val="000000"/>
                </a:solidFill>
                <a:latin typeface="+mj-lt"/>
              </a:rPr>
              <a:t>bitterheid</a:t>
            </a:r>
            <a:endParaRPr lang="fr-BE" altLang="fr-FR" sz="1600" dirty="0">
              <a:solidFill>
                <a:srgbClr val="000000"/>
              </a:solidFill>
              <a:latin typeface="+mj-lt"/>
            </a:endParaRPr>
          </a:p>
          <a:p>
            <a:pPr marL="266700" lvl="1" indent="-266700" fontAlgn="base">
              <a:lnSpc>
                <a:spcPct val="150000"/>
              </a:lnSpc>
              <a:spcBef>
                <a:spcPct val="0"/>
              </a:spcBef>
              <a:spcAft>
                <a:spcPct val="0"/>
              </a:spcAft>
              <a:buClr>
                <a:srgbClr val="28A900"/>
              </a:buClr>
              <a:buSzPct val="95000"/>
              <a:buBlip>
                <a:blip r:embed="rId2"/>
              </a:buBlip>
            </a:pPr>
            <a:r>
              <a:rPr lang="fr-BE" altLang="fr-FR" sz="1600" dirty="0" err="1" smtClean="0">
                <a:solidFill>
                  <a:srgbClr val="000000"/>
                </a:solidFill>
                <a:latin typeface="+mj-lt"/>
              </a:rPr>
              <a:t>Zelfde</a:t>
            </a:r>
            <a:r>
              <a:rPr lang="fr-BE" altLang="fr-FR" sz="1600" dirty="0" smtClean="0">
                <a:solidFill>
                  <a:srgbClr val="000000"/>
                </a:solidFill>
                <a:latin typeface="+mj-lt"/>
              </a:rPr>
              <a:t> </a:t>
            </a:r>
            <a:r>
              <a:rPr lang="fr-BE" altLang="fr-FR" sz="1600" dirty="0" err="1">
                <a:solidFill>
                  <a:srgbClr val="000000"/>
                </a:solidFill>
                <a:latin typeface="+mj-lt"/>
              </a:rPr>
              <a:t>voordelen</a:t>
            </a:r>
            <a:r>
              <a:rPr lang="fr-BE" altLang="fr-FR" sz="1600" dirty="0">
                <a:solidFill>
                  <a:srgbClr val="000000"/>
                </a:solidFill>
                <a:latin typeface="+mj-lt"/>
              </a:rPr>
              <a:t>: </a:t>
            </a:r>
            <a:r>
              <a:rPr lang="fr-BE" altLang="fr-FR" sz="1600" dirty="0" err="1">
                <a:solidFill>
                  <a:srgbClr val="000000"/>
                </a:solidFill>
                <a:latin typeface="+mj-lt"/>
              </a:rPr>
              <a:t>verfrissend</a:t>
            </a:r>
            <a:r>
              <a:rPr lang="fr-BE" altLang="fr-FR" sz="1600" dirty="0">
                <a:solidFill>
                  <a:srgbClr val="000000"/>
                </a:solidFill>
                <a:latin typeface="+mj-lt"/>
              </a:rPr>
              <a:t>, </a:t>
            </a:r>
            <a:r>
              <a:rPr lang="fr-BE" altLang="fr-FR" sz="1600" dirty="0" err="1">
                <a:solidFill>
                  <a:srgbClr val="000000"/>
                </a:solidFill>
                <a:latin typeface="+mj-lt"/>
              </a:rPr>
              <a:t>dorstlessend</a:t>
            </a:r>
            <a:r>
              <a:rPr lang="fr-BE" altLang="fr-FR" sz="1600" dirty="0">
                <a:solidFill>
                  <a:srgbClr val="000000"/>
                </a:solidFill>
                <a:latin typeface="+mj-lt"/>
              </a:rPr>
              <a:t> en </a:t>
            </a:r>
            <a:r>
              <a:rPr lang="fr-BE" altLang="fr-FR" sz="1600" dirty="0" err="1" smtClean="0">
                <a:solidFill>
                  <a:srgbClr val="000000"/>
                </a:solidFill>
                <a:latin typeface="+mj-lt"/>
              </a:rPr>
              <a:t>laag</a:t>
            </a:r>
            <a:r>
              <a:rPr lang="fr-BE" altLang="fr-FR" sz="1600" dirty="0" smtClean="0">
                <a:solidFill>
                  <a:srgbClr val="000000"/>
                </a:solidFill>
                <a:latin typeface="+mj-lt"/>
              </a:rPr>
              <a:t> </a:t>
            </a:r>
            <a:r>
              <a:rPr lang="fr-BE" altLang="fr-FR" sz="1600" dirty="0" err="1" smtClean="0">
                <a:solidFill>
                  <a:srgbClr val="000000"/>
                </a:solidFill>
                <a:latin typeface="+mj-lt"/>
              </a:rPr>
              <a:t>alcoholpercentage</a:t>
            </a:r>
            <a:endParaRPr lang="fr-BE" altLang="fr-FR" sz="1600" dirty="0" smtClean="0">
              <a:solidFill>
                <a:srgbClr val="000000"/>
              </a:solidFill>
              <a:latin typeface="+mj-lt"/>
            </a:endParaRPr>
          </a:p>
          <a:p>
            <a:pPr marL="266700" lvl="1" indent="-266700" fontAlgn="base">
              <a:lnSpc>
                <a:spcPct val="150000"/>
              </a:lnSpc>
              <a:spcBef>
                <a:spcPct val="0"/>
              </a:spcBef>
              <a:spcAft>
                <a:spcPct val="0"/>
              </a:spcAft>
              <a:buClr>
                <a:srgbClr val="28A900"/>
              </a:buClr>
              <a:buSzPct val="95000"/>
              <a:buBlip>
                <a:blip r:embed="rId2"/>
              </a:buBlip>
            </a:pPr>
            <a:endParaRPr lang="fr-BE" altLang="fr-FR" sz="1600" dirty="0">
              <a:solidFill>
                <a:srgbClr val="000000"/>
              </a:solidFill>
              <a:latin typeface="+mj-lt"/>
            </a:endParaRPr>
          </a:p>
          <a:p>
            <a:pPr marL="0" indent="0" fontAlgn="base">
              <a:lnSpc>
                <a:spcPct val="150000"/>
              </a:lnSpc>
              <a:spcBef>
                <a:spcPct val="0"/>
              </a:spcBef>
              <a:spcAft>
                <a:spcPct val="0"/>
              </a:spcAft>
              <a:buClr>
                <a:srgbClr val="28A900"/>
              </a:buClr>
              <a:buNone/>
            </a:pPr>
            <a:r>
              <a:rPr lang="fr-BE" altLang="fr-FR" dirty="0">
                <a:solidFill>
                  <a:srgbClr val="000000"/>
                </a:solidFill>
                <a:latin typeface="+mj-lt"/>
              </a:rPr>
              <a:t>Versus </a:t>
            </a:r>
            <a:r>
              <a:rPr lang="fr-BE" altLang="fr-FR" dirty="0" err="1">
                <a:solidFill>
                  <a:srgbClr val="000000"/>
                </a:solidFill>
                <a:latin typeface="+mj-lt"/>
              </a:rPr>
              <a:t>wijn</a:t>
            </a:r>
            <a:r>
              <a:rPr lang="fr-BE" altLang="fr-FR" dirty="0">
                <a:solidFill>
                  <a:srgbClr val="000000"/>
                </a:solidFill>
                <a:latin typeface="+mj-lt"/>
              </a:rPr>
              <a:t>/cava:</a:t>
            </a:r>
          </a:p>
          <a:p>
            <a:pPr marL="266700" lvl="1" indent="-266700" fontAlgn="base">
              <a:lnSpc>
                <a:spcPct val="150000"/>
              </a:lnSpc>
              <a:spcBef>
                <a:spcPct val="0"/>
              </a:spcBef>
              <a:spcAft>
                <a:spcPct val="0"/>
              </a:spcAft>
              <a:buClr>
                <a:srgbClr val="28A900"/>
              </a:buClr>
              <a:buSzPct val="95000"/>
              <a:buBlip>
                <a:blip r:embed="rId2"/>
              </a:buBlip>
            </a:pPr>
            <a:r>
              <a:rPr lang="fr-BE" altLang="fr-FR" sz="1600" dirty="0" err="1" smtClean="0">
                <a:solidFill>
                  <a:srgbClr val="000000"/>
                </a:solidFill>
                <a:latin typeface="+mj-lt"/>
              </a:rPr>
              <a:t>Meer</a:t>
            </a:r>
            <a:r>
              <a:rPr lang="fr-BE" altLang="fr-FR" sz="1600" dirty="0" smtClean="0">
                <a:solidFill>
                  <a:srgbClr val="000000"/>
                </a:solidFill>
                <a:latin typeface="+mj-lt"/>
              </a:rPr>
              <a:t> </a:t>
            </a:r>
            <a:r>
              <a:rPr lang="fr-BE" altLang="fr-FR" sz="1600" dirty="0" err="1">
                <a:solidFill>
                  <a:srgbClr val="000000"/>
                </a:solidFill>
                <a:latin typeface="+mj-lt"/>
              </a:rPr>
              <a:t>verfrissend</a:t>
            </a:r>
            <a:r>
              <a:rPr lang="fr-BE" altLang="fr-FR" sz="1600" dirty="0">
                <a:solidFill>
                  <a:srgbClr val="000000"/>
                </a:solidFill>
                <a:latin typeface="+mj-lt"/>
              </a:rPr>
              <a:t> + </a:t>
            </a:r>
            <a:r>
              <a:rPr lang="fr-BE" altLang="fr-FR" sz="1600" dirty="0" err="1">
                <a:solidFill>
                  <a:srgbClr val="000000"/>
                </a:solidFill>
                <a:latin typeface="+mj-lt"/>
              </a:rPr>
              <a:t>dorstlessend</a:t>
            </a:r>
            <a:r>
              <a:rPr lang="fr-BE" altLang="fr-FR" sz="1600" dirty="0">
                <a:solidFill>
                  <a:srgbClr val="000000"/>
                </a:solidFill>
                <a:latin typeface="+mj-lt"/>
              </a:rPr>
              <a:t> (</a:t>
            </a:r>
            <a:r>
              <a:rPr lang="fr-BE" altLang="fr-FR" sz="1600" dirty="0" err="1">
                <a:solidFill>
                  <a:srgbClr val="000000"/>
                </a:solidFill>
                <a:latin typeface="+mj-lt"/>
              </a:rPr>
              <a:t>wijn</a:t>
            </a:r>
            <a:r>
              <a:rPr lang="fr-BE" altLang="fr-FR" sz="1600" dirty="0">
                <a:solidFill>
                  <a:srgbClr val="000000"/>
                </a:solidFill>
                <a:latin typeface="+mj-lt"/>
              </a:rPr>
              <a:t> </a:t>
            </a:r>
            <a:r>
              <a:rPr lang="fr-BE" altLang="fr-FR" sz="1600" dirty="0" err="1">
                <a:solidFill>
                  <a:srgbClr val="000000"/>
                </a:solidFill>
                <a:latin typeface="+mj-lt"/>
              </a:rPr>
              <a:t>plakt</a:t>
            </a:r>
            <a:r>
              <a:rPr lang="fr-BE" altLang="fr-FR" sz="1600" dirty="0">
                <a:solidFill>
                  <a:srgbClr val="000000"/>
                </a:solidFill>
                <a:latin typeface="+mj-lt"/>
              </a:rPr>
              <a:t> in de </a:t>
            </a:r>
            <a:r>
              <a:rPr lang="fr-BE" altLang="fr-FR" sz="1600" dirty="0" err="1">
                <a:solidFill>
                  <a:srgbClr val="000000"/>
                </a:solidFill>
                <a:latin typeface="+mj-lt"/>
              </a:rPr>
              <a:t>mond</a:t>
            </a:r>
            <a:r>
              <a:rPr lang="fr-BE" altLang="fr-FR" sz="1600" dirty="0">
                <a:solidFill>
                  <a:srgbClr val="000000"/>
                </a:solidFill>
                <a:latin typeface="+mj-lt"/>
              </a:rPr>
              <a:t>)</a:t>
            </a:r>
          </a:p>
          <a:p>
            <a:pPr marL="266700" lvl="1" indent="-266700" fontAlgn="base">
              <a:lnSpc>
                <a:spcPct val="150000"/>
              </a:lnSpc>
              <a:spcBef>
                <a:spcPct val="0"/>
              </a:spcBef>
              <a:spcAft>
                <a:spcPct val="0"/>
              </a:spcAft>
              <a:buClr>
                <a:srgbClr val="28A900"/>
              </a:buClr>
              <a:buSzPct val="95000"/>
              <a:buBlip>
                <a:blip r:embed="rId2"/>
              </a:buBlip>
            </a:pPr>
            <a:r>
              <a:rPr lang="fr-BE" altLang="fr-FR" sz="1600" dirty="0" smtClean="0">
                <a:solidFill>
                  <a:srgbClr val="000000"/>
                </a:solidFill>
                <a:latin typeface="+mj-lt"/>
              </a:rPr>
              <a:t>De </a:t>
            </a:r>
            <a:r>
              <a:rPr lang="fr-BE" altLang="fr-FR" sz="1600" dirty="0" err="1">
                <a:solidFill>
                  <a:srgbClr val="000000"/>
                </a:solidFill>
                <a:latin typeface="+mj-lt"/>
              </a:rPr>
              <a:t>kwaliteit</a:t>
            </a:r>
            <a:r>
              <a:rPr lang="fr-BE" altLang="fr-FR" sz="1600" dirty="0">
                <a:solidFill>
                  <a:srgbClr val="000000"/>
                </a:solidFill>
                <a:latin typeface="+mj-lt"/>
              </a:rPr>
              <a:t> van </a:t>
            </a:r>
            <a:r>
              <a:rPr lang="fr-BE" altLang="fr-FR" sz="1600" dirty="0" err="1">
                <a:solidFill>
                  <a:srgbClr val="000000"/>
                </a:solidFill>
                <a:latin typeface="+mj-lt"/>
              </a:rPr>
              <a:t>wijn</a:t>
            </a:r>
            <a:r>
              <a:rPr lang="fr-BE" altLang="fr-FR" sz="1600" dirty="0">
                <a:solidFill>
                  <a:srgbClr val="000000"/>
                </a:solidFill>
                <a:latin typeface="+mj-lt"/>
              </a:rPr>
              <a:t> </a:t>
            </a:r>
            <a:r>
              <a:rPr lang="fr-BE" altLang="fr-FR" sz="1600" dirty="0" err="1">
                <a:solidFill>
                  <a:srgbClr val="000000"/>
                </a:solidFill>
                <a:latin typeface="+mj-lt"/>
              </a:rPr>
              <a:t>is</a:t>
            </a:r>
            <a:r>
              <a:rPr lang="fr-BE" altLang="fr-FR" sz="1600" dirty="0">
                <a:solidFill>
                  <a:srgbClr val="000000"/>
                </a:solidFill>
                <a:latin typeface="+mj-lt"/>
              </a:rPr>
              <a:t> te </a:t>
            </a:r>
            <a:r>
              <a:rPr lang="fr-BE" altLang="fr-FR" sz="1600" dirty="0" err="1">
                <a:solidFill>
                  <a:srgbClr val="000000"/>
                </a:solidFill>
                <a:latin typeface="+mj-lt"/>
              </a:rPr>
              <a:t>variërend</a:t>
            </a:r>
            <a:r>
              <a:rPr lang="fr-BE" altLang="fr-FR" sz="1600" dirty="0">
                <a:solidFill>
                  <a:srgbClr val="000000"/>
                </a:solidFill>
                <a:latin typeface="+mj-lt"/>
              </a:rPr>
              <a:t> in de </a:t>
            </a:r>
            <a:r>
              <a:rPr lang="fr-BE" altLang="fr-FR" sz="1600" dirty="0" err="1">
                <a:solidFill>
                  <a:srgbClr val="000000"/>
                </a:solidFill>
                <a:latin typeface="+mj-lt"/>
              </a:rPr>
              <a:t>horeca</a:t>
            </a:r>
            <a:endParaRPr lang="fr-BE" altLang="fr-FR" sz="1600" dirty="0">
              <a:solidFill>
                <a:srgbClr val="000000"/>
              </a:solidFill>
              <a:latin typeface="+mj-lt"/>
            </a:endParaRPr>
          </a:p>
          <a:p>
            <a:pPr marL="266700" lvl="1" indent="-266700" fontAlgn="base">
              <a:lnSpc>
                <a:spcPct val="150000"/>
              </a:lnSpc>
              <a:spcBef>
                <a:spcPct val="0"/>
              </a:spcBef>
              <a:spcAft>
                <a:spcPct val="0"/>
              </a:spcAft>
              <a:buClr>
                <a:srgbClr val="28A900"/>
              </a:buClr>
              <a:buSzPct val="95000"/>
              <a:buBlip>
                <a:blip r:embed="rId2"/>
              </a:buBlip>
            </a:pPr>
            <a:r>
              <a:rPr lang="fr-BE" altLang="fr-FR" sz="1600" dirty="0" err="1" smtClean="0">
                <a:solidFill>
                  <a:srgbClr val="000000"/>
                </a:solidFill>
                <a:latin typeface="+mj-lt"/>
              </a:rPr>
              <a:t>Minder</a:t>
            </a:r>
            <a:r>
              <a:rPr lang="fr-BE" altLang="fr-FR" sz="1600" dirty="0" smtClean="0">
                <a:solidFill>
                  <a:srgbClr val="000000"/>
                </a:solidFill>
                <a:latin typeface="+mj-lt"/>
              </a:rPr>
              <a:t> </a:t>
            </a:r>
            <a:r>
              <a:rPr lang="fr-BE" altLang="fr-FR" sz="1600" dirty="0" err="1">
                <a:solidFill>
                  <a:srgbClr val="000000"/>
                </a:solidFill>
                <a:latin typeface="+mj-lt"/>
              </a:rPr>
              <a:t>alcoholpercentage</a:t>
            </a:r>
            <a:endParaRPr lang="fr-BE" altLang="fr-FR" sz="1600" dirty="0">
              <a:solidFill>
                <a:srgbClr val="000000"/>
              </a:solidFill>
              <a:latin typeface="+mj-lt"/>
            </a:endParaRPr>
          </a:p>
          <a:p>
            <a:pPr marL="266700" lvl="1" indent="-266700" fontAlgn="base">
              <a:lnSpc>
                <a:spcPct val="150000"/>
              </a:lnSpc>
              <a:spcBef>
                <a:spcPct val="0"/>
              </a:spcBef>
              <a:spcAft>
                <a:spcPct val="0"/>
              </a:spcAft>
              <a:buClr>
                <a:srgbClr val="28A900"/>
              </a:buClr>
              <a:buSzPct val="95000"/>
              <a:buBlip>
                <a:blip r:embed="rId2"/>
              </a:buBlip>
            </a:pPr>
            <a:endParaRPr lang="fr-BE" altLang="fr-FR" sz="1600" dirty="0">
              <a:solidFill>
                <a:srgbClr val="000000"/>
              </a:solidFill>
              <a:latin typeface="+mj-lt"/>
            </a:endParaRPr>
          </a:p>
          <a:p>
            <a:pPr marL="0" indent="0" fontAlgn="base">
              <a:lnSpc>
                <a:spcPct val="150000"/>
              </a:lnSpc>
              <a:spcBef>
                <a:spcPct val="0"/>
              </a:spcBef>
              <a:spcAft>
                <a:spcPct val="0"/>
              </a:spcAft>
              <a:buClr>
                <a:srgbClr val="28A900"/>
              </a:buClr>
              <a:buNone/>
            </a:pPr>
            <a:r>
              <a:rPr lang="fr-BE" altLang="fr-FR" dirty="0" smtClean="0">
                <a:solidFill>
                  <a:srgbClr val="000000"/>
                </a:solidFill>
                <a:latin typeface="+mj-lt"/>
              </a:rPr>
              <a:t>Versus </a:t>
            </a:r>
            <a:r>
              <a:rPr lang="fr-BE" altLang="fr-FR" dirty="0" err="1">
                <a:solidFill>
                  <a:srgbClr val="000000"/>
                </a:solidFill>
                <a:latin typeface="+mj-lt"/>
              </a:rPr>
              <a:t>ReadyToDrink</a:t>
            </a:r>
            <a:endParaRPr lang="fr-BE" altLang="fr-FR" dirty="0">
              <a:solidFill>
                <a:srgbClr val="000000"/>
              </a:solidFill>
              <a:latin typeface="+mj-lt"/>
            </a:endParaRPr>
          </a:p>
          <a:p>
            <a:pPr marL="266700" lvl="1" indent="-266700" fontAlgn="base">
              <a:lnSpc>
                <a:spcPct val="150000"/>
              </a:lnSpc>
              <a:spcBef>
                <a:spcPct val="0"/>
              </a:spcBef>
              <a:spcAft>
                <a:spcPct val="0"/>
              </a:spcAft>
              <a:buClr>
                <a:srgbClr val="28A900"/>
              </a:buClr>
              <a:buSzPct val="95000"/>
              <a:buBlip>
                <a:blip r:embed="rId2"/>
              </a:buBlip>
            </a:pPr>
            <a:r>
              <a:rPr lang="fr-BE" altLang="fr-FR" sz="1600" dirty="0" err="1" smtClean="0">
                <a:solidFill>
                  <a:srgbClr val="000000"/>
                </a:solidFill>
                <a:latin typeface="+mj-lt"/>
              </a:rPr>
              <a:t>Jongeren</a:t>
            </a:r>
            <a:r>
              <a:rPr lang="fr-BE" altLang="fr-FR" sz="1600" dirty="0" smtClean="0">
                <a:solidFill>
                  <a:srgbClr val="000000"/>
                </a:solidFill>
                <a:latin typeface="+mj-lt"/>
              </a:rPr>
              <a:t> </a:t>
            </a:r>
            <a:r>
              <a:rPr lang="fr-BE" altLang="fr-FR" sz="1600" dirty="0" err="1">
                <a:solidFill>
                  <a:srgbClr val="000000"/>
                </a:solidFill>
                <a:latin typeface="+mj-lt"/>
              </a:rPr>
              <a:t>willen</a:t>
            </a:r>
            <a:r>
              <a:rPr lang="fr-BE" altLang="fr-FR" sz="1600" dirty="0">
                <a:solidFill>
                  <a:srgbClr val="000000"/>
                </a:solidFill>
                <a:latin typeface="+mj-lt"/>
              </a:rPr>
              <a:t> </a:t>
            </a:r>
            <a:r>
              <a:rPr lang="fr-BE" altLang="fr-FR" sz="1600" dirty="0" err="1">
                <a:solidFill>
                  <a:srgbClr val="000000"/>
                </a:solidFill>
                <a:latin typeface="+mj-lt"/>
              </a:rPr>
              <a:t>een</a:t>
            </a:r>
            <a:r>
              <a:rPr lang="fr-BE" altLang="fr-FR" sz="1600" dirty="0">
                <a:solidFill>
                  <a:srgbClr val="000000"/>
                </a:solidFill>
                <a:latin typeface="+mj-lt"/>
              </a:rPr>
              <a:t> </a:t>
            </a:r>
            <a:r>
              <a:rPr lang="fr-BE" altLang="fr-FR" sz="1600" dirty="0" err="1">
                <a:solidFill>
                  <a:srgbClr val="000000"/>
                </a:solidFill>
                <a:latin typeface="+mj-lt"/>
              </a:rPr>
              <a:t>nieuwe</a:t>
            </a:r>
            <a:r>
              <a:rPr lang="fr-BE" altLang="fr-FR" sz="1600" dirty="0">
                <a:solidFill>
                  <a:srgbClr val="000000"/>
                </a:solidFill>
                <a:latin typeface="+mj-lt"/>
              </a:rPr>
              <a:t> </a:t>
            </a:r>
            <a:r>
              <a:rPr lang="fr-BE" altLang="fr-FR" sz="1600" dirty="0" err="1">
                <a:solidFill>
                  <a:srgbClr val="000000"/>
                </a:solidFill>
                <a:latin typeface="+mj-lt"/>
              </a:rPr>
              <a:t>drank</a:t>
            </a:r>
            <a:r>
              <a:rPr lang="fr-BE" altLang="fr-FR" sz="1600" dirty="0">
                <a:solidFill>
                  <a:srgbClr val="000000"/>
                </a:solidFill>
                <a:latin typeface="+mj-lt"/>
              </a:rPr>
              <a:t> - </a:t>
            </a:r>
            <a:r>
              <a:rPr lang="fr-BE" altLang="fr-FR" sz="1600" dirty="0" err="1">
                <a:solidFill>
                  <a:srgbClr val="000000"/>
                </a:solidFill>
                <a:latin typeface="+mj-lt"/>
              </a:rPr>
              <a:t>RTD’s</a:t>
            </a:r>
            <a:r>
              <a:rPr lang="fr-BE" altLang="fr-FR" sz="1600" dirty="0">
                <a:solidFill>
                  <a:srgbClr val="000000"/>
                </a:solidFill>
                <a:latin typeface="+mj-lt"/>
              </a:rPr>
              <a:t> </a:t>
            </a:r>
            <a:r>
              <a:rPr lang="fr-BE" altLang="fr-FR" sz="1600" dirty="0" err="1">
                <a:solidFill>
                  <a:srgbClr val="000000"/>
                </a:solidFill>
                <a:latin typeface="+mj-lt"/>
              </a:rPr>
              <a:t>zijn</a:t>
            </a:r>
            <a:r>
              <a:rPr lang="fr-BE" altLang="fr-FR" sz="1600" dirty="0">
                <a:solidFill>
                  <a:srgbClr val="000000"/>
                </a:solidFill>
                <a:latin typeface="+mj-lt"/>
              </a:rPr>
              <a:t> niet </a:t>
            </a:r>
            <a:r>
              <a:rPr lang="fr-BE" altLang="fr-FR" sz="1600" dirty="0" err="1">
                <a:solidFill>
                  <a:srgbClr val="000000"/>
                </a:solidFill>
                <a:latin typeface="+mj-lt"/>
              </a:rPr>
              <a:t>meer</a:t>
            </a:r>
            <a:r>
              <a:rPr lang="fr-BE" altLang="fr-FR" sz="1600" dirty="0">
                <a:solidFill>
                  <a:srgbClr val="000000"/>
                </a:solidFill>
                <a:latin typeface="+mj-lt"/>
              </a:rPr>
              <a:t> </a:t>
            </a:r>
            <a:r>
              <a:rPr lang="fr-BE" altLang="fr-FR" sz="1600" dirty="0" err="1">
                <a:solidFill>
                  <a:srgbClr val="000000"/>
                </a:solidFill>
                <a:latin typeface="+mj-lt"/>
              </a:rPr>
              <a:t>trendy</a:t>
            </a:r>
            <a:endParaRPr lang="fr-BE" altLang="fr-FR" sz="1600" dirty="0">
              <a:solidFill>
                <a:srgbClr val="000000"/>
              </a:solidFill>
              <a:latin typeface="+mj-lt"/>
            </a:endParaRPr>
          </a:p>
          <a:p>
            <a:pPr marL="266700" lvl="1" indent="-266700" fontAlgn="base">
              <a:lnSpc>
                <a:spcPct val="150000"/>
              </a:lnSpc>
              <a:spcBef>
                <a:spcPct val="0"/>
              </a:spcBef>
              <a:spcAft>
                <a:spcPct val="0"/>
              </a:spcAft>
              <a:buClr>
                <a:srgbClr val="28A900"/>
              </a:buClr>
              <a:buSzPct val="95000"/>
              <a:buBlip>
                <a:blip r:embed="rId2"/>
              </a:buBlip>
            </a:pPr>
            <a:r>
              <a:rPr lang="fr-BE" altLang="fr-FR" sz="1600" dirty="0" err="1" smtClean="0">
                <a:solidFill>
                  <a:srgbClr val="000000"/>
                </a:solidFill>
                <a:latin typeface="+mj-lt"/>
              </a:rPr>
              <a:t>Somersby</a:t>
            </a:r>
            <a:r>
              <a:rPr lang="fr-BE" altLang="fr-FR" sz="1600" dirty="0" smtClean="0">
                <a:solidFill>
                  <a:srgbClr val="000000"/>
                </a:solidFill>
                <a:latin typeface="+mj-lt"/>
              </a:rPr>
              <a:t> </a:t>
            </a:r>
            <a:r>
              <a:rPr lang="fr-BE" altLang="fr-FR" sz="1600" dirty="0" err="1">
                <a:solidFill>
                  <a:srgbClr val="000000"/>
                </a:solidFill>
                <a:latin typeface="+mj-lt"/>
              </a:rPr>
              <a:t>is</a:t>
            </a:r>
            <a:r>
              <a:rPr lang="fr-BE" altLang="fr-FR" sz="1600" dirty="0">
                <a:solidFill>
                  <a:srgbClr val="000000"/>
                </a:solidFill>
                <a:latin typeface="+mj-lt"/>
              </a:rPr>
              <a:t> </a:t>
            </a:r>
            <a:r>
              <a:rPr lang="fr-BE" altLang="fr-FR" sz="1600" dirty="0" err="1">
                <a:solidFill>
                  <a:srgbClr val="000000"/>
                </a:solidFill>
                <a:latin typeface="+mj-lt"/>
              </a:rPr>
              <a:t>natuurlijker</a:t>
            </a:r>
            <a:r>
              <a:rPr lang="fr-BE" altLang="fr-FR" sz="1600" dirty="0">
                <a:solidFill>
                  <a:srgbClr val="000000"/>
                </a:solidFill>
                <a:latin typeface="+mj-lt"/>
              </a:rPr>
              <a:t> – </a:t>
            </a:r>
            <a:r>
              <a:rPr lang="fr-BE" altLang="fr-FR" sz="1600" dirty="0" err="1">
                <a:solidFill>
                  <a:srgbClr val="000000"/>
                </a:solidFill>
                <a:latin typeface="+mj-lt"/>
              </a:rPr>
              <a:t>obv</a:t>
            </a:r>
            <a:r>
              <a:rPr lang="fr-BE" altLang="fr-FR" sz="1600" dirty="0">
                <a:solidFill>
                  <a:srgbClr val="000000"/>
                </a:solidFill>
                <a:latin typeface="+mj-lt"/>
              </a:rPr>
              <a:t>. </a:t>
            </a:r>
            <a:r>
              <a:rPr lang="fr-BE" altLang="fr-FR" sz="1600" dirty="0" err="1">
                <a:solidFill>
                  <a:srgbClr val="000000"/>
                </a:solidFill>
                <a:latin typeface="+mj-lt"/>
              </a:rPr>
              <a:t>echte</a:t>
            </a:r>
            <a:r>
              <a:rPr lang="fr-BE" altLang="fr-FR" sz="1600" dirty="0">
                <a:solidFill>
                  <a:srgbClr val="000000"/>
                </a:solidFill>
                <a:latin typeface="+mj-lt"/>
              </a:rPr>
              <a:t> appels</a:t>
            </a:r>
          </a:p>
          <a:p>
            <a:pPr marL="266700" lvl="1" indent="-266700" fontAlgn="base">
              <a:lnSpc>
                <a:spcPct val="150000"/>
              </a:lnSpc>
              <a:spcBef>
                <a:spcPct val="0"/>
              </a:spcBef>
              <a:spcAft>
                <a:spcPct val="0"/>
              </a:spcAft>
              <a:buClr>
                <a:srgbClr val="28A900"/>
              </a:buClr>
              <a:buSzPct val="95000"/>
              <a:buBlip>
                <a:blip r:embed="rId2"/>
              </a:buBlip>
            </a:pPr>
            <a:r>
              <a:rPr lang="fr-BE" altLang="fr-FR" sz="1600" dirty="0" err="1" smtClean="0">
                <a:solidFill>
                  <a:srgbClr val="000000"/>
                </a:solidFill>
                <a:latin typeface="+mj-lt"/>
              </a:rPr>
              <a:t>Minder</a:t>
            </a:r>
            <a:r>
              <a:rPr lang="fr-BE" altLang="fr-FR" sz="1600" dirty="0" smtClean="0">
                <a:solidFill>
                  <a:srgbClr val="000000"/>
                </a:solidFill>
                <a:latin typeface="+mj-lt"/>
              </a:rPr>
              <a:t> </a:t>
            </a:r>
            <a:r>
              <a:rPr lang="fr-BE" altLang="fr-FR" sz="1600" dirty="0" err="1">
                <a:solidFill>
                  <a:srgbClr val="000000"/>
                </a:solidFill>
                <a:latin typeface="+mj-lt"/>
              </a:rPr>
              <a:t>alcohol</a:t>
            </a:r>
            <a:endParaRPr lang="fr-BE" altLang="fr-FR" sz="1600" dirty="0">
              <a:solidFill>
                <a:srgbClr val="000000"/>
              </a:solidFill>
              <a:latin typeface="+mj-lt"/>
            </a:endParaRPr>
          </a:p>
          <a:p>
            <a:pPr lvl="1" fontAlgn="base">
              <a:lnSpc>
                <a:spcPct val="90000"/>
              </a:lnSpc>
              <a:spcBef>
                <a:spcPct val="0"/>
              </a:spcBef>
            </a:pPr>
            <a:endParaRPr lang="en-US" altLang="fr-FR" sz="1700" dirty="0" smtClean="0">
              <a:solidFill>
                <a:srgbClr val="3A3A39"/>
              </a:solidFill>
            </a:endParaRPr>
          </a:p>
        </p:txBody>
      </p:sp>
    </p:spTree>
    <p:extLst>
      <p:ext uri="{BB962C8B-B14F-4D97-AF65-F5344CB8AC3E}">
        <p14:creationId xmlns:p14="http://schemas.microsoft.com/office/powerpoint/2010/main" val="22667676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r>
              <a:rPr lang="en-US" altLang="fr-FR">
                <a:solidFill>
                  <a:srgbClr val="00562C"/>
                </a:solidFill>
              </a:rPr>
              <a:t>PAGE </a:t>
            </a:r>
            <a:fld id="{EB94A165-9180-45C1-B661-09DEE348D14D}" type="slidenum">
              <a:rPr lang="en-US" altLang="fr-FR">
                <a:solidFill>
                  <a:srgbClr val="00562C"/>
                </a:solidFill>
              </a:rPr>
              <a:pPr/>
              <a:t>9</a:t>
            </a:fld>
            <a:endParaRPr lang="en-US" altLang="fr-FR">
              <a:solidFill>
                <a:srgbClr val="00562C"/>
              </a:solidFill>
            </a:endParaRPr>
          </a:p>
        </p:txBody>
      </p:sp>
      <p:sp>
        <p:nvSpPr>
          <p:cNvPr id="151554" name="Rectangle 2"/>
          <p:cNvSpPr>
            <a:spLocks noGrp="1" noChangeArrowheads="1"/>
          </p:cNvSpPr>
          <p:nvPr>
            <p:ph type="title"/>
          </p:nvPr>
        </p:nvSpPr>
        <p:spPr/>
        <p:txBody>
          <a:bodyPr/>
          <a:lstStyle/>
          <a:p>
            <a:r>
              <a:rPr lang="nl-NL" altLang="fr-FR" dirty="0" smtClean="0"/>
              <a:t>Wie drinkt </a:t>
            </a:r>
            <a:r>
              <a:rPr lang="nl-NL" altLang="fr-FR" dirty="0" err="1" smtClean="0"/>
              <a:t>Somersby</a:t>
            </a:r>
            <a:r>
              <a:rPr lang="nl-NL" altLang="fr-FR" dirty="0" smtClean="0"/>
              <a:t>?</a:t>
            </a:r>
            <a:br>
              <a:rPr lang="nl-NL" altLang="fr-FR" dirty="0" smtClean="0"/>
            </a:br>
            <a:r>
              <a:rPr lang="nl-NL" altLang="fr-FR" dirty="0" smtClean="0"/>
              <a:t>Jonge mensen in heel België …</a:t>
            </a:r>
            <a:endParaRPr lang="nl-NL" altLang="fr-FR" dirty="0"/>
          </a:p>
        </p:txBody>
      </p:sp>
      <p:pic>
        <p:nvPicPr>
          <p:cNvPr id="151555" name="Picture 3" descr="somersb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1675" y="3735388"/>
            <a:ext cx="2208213" cy="3119437"/>
          </a:xfrm>
          <a:prstGeom prst="rect">
            <a:avLst/>
          </a:prstGeom>
          <a:noFill/>
          <a:extLst>
            <a:ext uri="{909E8E84-426E-40DD-AFC4-6F175D3DCCD1}">
              <a14:hiddenFill xmlns:a14="http://schemas.microsoft.com/office/drawing/2010/main">
                <a:solidFill>
                  <a:srgbClr val="FFFFFF"/>
                </a:solidFill>
              </a14:hiddenFill>
            </a:ext>
          </a:extLst>
        </p:spPr>
      </p:pic>
      <p:pic>
        <p:nvPicPr>
          <p:cNvPr id="151556" name="Picture 4" descr="3FD6025D-7BDA-4486-9327-532F8623F5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1787525"/>
            <a:ext cx="2174875" cy="1449388"/>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1557" name="Picture 8" descr="ibycafekontroldalle_185644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 y="4981575"/>
            <a:ext cx="2174875" cy="1387475"/>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1558"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025" y="3413125"/>
            <a:ext cx="2174875" cy="1446213"/>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155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1787525"/>
            <a:ext cx="2174875" cy="1631950"/>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1560" name="Rectangle 8"/>
          <p:cNvSpPr>
            <a:spLocks noChangeArrowheads="1"/>
          </p:cNvSpPr>
          <p:nvPr/>
        </p:nvSpPr>
        <p:spPr bwMode="auto">
          <a:xfrm>
            <a:off x="2755900" y="1700808"/>
            <a:ext cx="3111500"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077913" indent="-1077913" algn="l">
              <a:defRPr>
                <a:solidFill>
                  <a:schemeClr val="tx1"/>
                </a:solidFill>
                <a:latin typeface="Arial" pitchFamily="34" charset="0"/>
              </a:defRPr>
            </a:lvl1pPr>
            <a:lvl2pPr marL="1344613" algn="l">
              <a:defRPr>
                <a:solidFill>
                  <a:schemeClr val="tx1"/>
                </a:solidFill>
                <a:latin typeface="Arial" pitchFamily="34" charset="0"/>
              </a:defRPr>
            </a:lvl2pPr>
            <a:lvl3pPr marL="1524000" algn="l">
              <a:defRPr>
                <a:solidFill>
                  <a:schemeClr val="tx1"/>
                </a:solidFill>
                <a:latin typeface="Arial" pitchFamily="34" charset="0"/>
              </a:defRPr>
            </a:lvl3pPr>
            <a:lvl4pPr marL="1703388" algn="l">
              <a:defRPr>
                <a:solidFill>
                  <a:schemeClr val="tx1"/>
                </a:solidFill>
                <a:latin typeface="Arial" pitchFamily="34" charset="0"/>
              </a:defRPr>
            </a:lvl4pPr>
            <a:lvl5pPr marL="1882775" algn="l">
              <a:defRPr>
                <a:solidFill>
                  <a:schemeClr val="tx1"/>
                </a:solidFill>
                <a:latin typeface="Arial" pitchFamily="34" charset="0"/>
              </a:defRPr>
            </a:lvl5pPr>
            <a:lvl6pPr marL="2339975" fontAlgn="base">
              <a:spcBef>
                <a:spcPct val="0"/>
              </a:spcBef>
              <a:spcAft>
                <a:spcPct val="0"/>
              </a:spcAft>
              <a:defRPr>
                <a:solidFill>
                  <a:schemeClr val="tx1"/>
                </a:solidFill>
                <a:latin typeface="Arial" pitchFamily="34" charset="0"/>
              </a:defRPr>
            </a:lvl6pPr>
            <a:lvl7pPr marL="2797175" fontAlgn="base">
              <a:spcBef>
                <a:spcPct val="0"/>
              </a:spcBef>
              <a:spcAft>
                <a:spcPct val="0"/>
              </a:spcAft>
              <a:defRPr>
                <a:solidFill>
                  <a:schemeClr val="tx1"/>
                </a:solidFill>
                <a:latin typeface="Arial" pitchFamily="34" charset="0"/>
              </a:defRPr>
            </a:lvl7pPr>
            <a:lvl8pPr marL="3254375" fontAlgn="base">
              <a:spcBef>
                <a:spcPct val="0"/>
              </a:spcBef>
              <a:spcAft>
                <a:spcPct val="0"/>
              </a:spcAft>
              <a:defRPr>
                <a:solidFill>
                  <a:schemeClr val="tx1"/>
                </a:solidFill>
                <a:latin typeface="Arial" pitchFamily="34" charset="0"/>
              </a:defRPr>
            </a:lvl8pPr>
            <a:lvl9pPr marL="3711575" fontAlgn="base">
              <a:spcBef>
                <a:spcPct val="0"/>
              </a:spcBef>
              <a:spcAft>
                <a:spcPct val="0"/>
              </a:spcAft>
              <a:defRPr>
                <a:solidFill>
                  <a:schemeClr val="tx1"/>
                </a:solidFill>
                <a:latin typeface="Arial" pitchFamily="34" charset="0"/>
              </a:defRPr>
            </a:lvl9pPr>
          </a:lstStyle>
          <a:p>
            <a:pPr marL="0" indent="0" fontAlgn="base">
              <a:lnSpc>
                <a:spcPct val="150000"/>
              </a:lnSpc>
              <a:spcBef>
                <a:spcPct val="0"/>
              </a:spcBef>
              <a:spcAft>
                <a:spcPct val="0"/>
              </a:spcAft>
            </a:pPr>
            <a:r>
              <a:rPr lang="nl-NL" altLang="fr-FR" sz="1200" b="1" dirty="0" smtClean="0">
                <a:solidFill>
                  <a:srgbClr val="218A00"/>
                </a:solidFill>
              </a:rPr>
              <a:t>Leuke en </a:t>
            </a:r>
            <a:r>
              <a:rPr lang="nl-NL" altLang="fr-FR" sz="1200" b="1" dirty="0" err="1" smtClean="0">
                <a:solidFill>
                  <a:srgbClr val="218A00"/>
                </a:solidFill>
              </a:rPr>
              <a:t>coole</a:t>
            </a:r>
            <a:r>
              <a:rPr lang="nl-NL" altLang="fr-FR" sz="1200" b="1" dirty="0" smtClean="0">
                <a:solidFill>
                  <a:srgbClr val="218A00"/>
                </a:solidFill>
              </a:rPr>
              <a:t> mensen (mannen en vrouwen), doorgaans uit de jongere doelgroep (18-30 jaar):  </a:t>
            </a:r>
          </a:p>
          <a:p>
            <a:pPr marL="355600" indent="-269875" fontAlgn="base">
              <a:lnSpc>
                <a:spcPct val="150000"/>
              </a:lnSpc>
              <a:spcBef>
                <a:spcPct val="0"/>
              </a:spcBef>
              <a:spcAft>
                <a:spcPct val="0"/>
              </a:spcAft>
              <a:buClr>
                <a:srgbClr val="28A900"/>
              </a:buClr>
              <a:buSzPct val="95000"/>
              <a:buBlip>
                <a:blip r:embed="rId7"/>
              </a:buBlip>
            </a:pPr>
            <a:r>
              <a:rPr lang="nl-NL" altLang="fr-FR" sz="1200" dirty="0" smtClean="0">
                <a:solidFill>
                  <a:srgbClr val="000000"/>
                </a:solidFill>
                <a:latin typeface="+mj-lt"/>
              </a:rPr>
              <a:t>positieve en open ingesteldheid</a:t>
            </a:r>
          </a:p>
          <a:p>
            <a:pPr marL="355600" indent="-269875" fontAlgn="base">
              <a:lnSpc>
                <a:spcPct val="150000"/>
              </a:lnSpc>
              <a:spcBef>
                <a:spcPct val="0"/>
              </a:spcBef>
              <a:spcAft>
                <a:spcPct val="0"/>
              </a:spcAft>
              <a:buClr>
                <a:srgbClr val="28A900"/>
              </a:buClr>
              <a:buSzPct val="95000"/>
              <a:buBlip>
                <a:blip r:embed="rId7"/>
              </a:buBlip>
            </a:pPr>
            <a:r>
              <a:rPr lang="nl-NL" altLang="fr-FR" sz="1200" dirty="0" smtClean="0">
                <a:solidFill>
                  <a:srgbClr val="000000"/>
                </a:solidFill>
                <a:latin typeface="+mj-lt"/>
              </a:rPr>
              <a:t>levensgenieters </a:t>
            </a:r>
          </a:p>
          <a:p>
            <a:pPr marL="355600" indent="-269875" fontAlgn="base">
              <a:lnSpc>
                <a:spcPct val="150000"/>
              </a:lnSpc>
              <a:spcBef>
                <a:spcPct val="0"/>
              </a:spcBef>
              <a:spcAft>
                <a:spcPct val="0"/>
              </a:spcAft>
              <a:buClr>
                <a:srgbClr val="28A900"/>
              </a:buClr>
              <a:buSzPct val="95000"/>
              <a:buBlip>
                <a:blip r:embed="rId7"/>
              </a:buBlip>
            </a:pPr>
            <a:r>
              <a:rPr lang="nl-NL" altLang="fr-FR" sz="1200" dirty="0" smtClean="0">
                <a:solidFill>
                  <a:srgbClr val="000000"/>
                </a:solidFill>
                <a:latin typeface="+mj-lt"/>
              </a:rPr>
              <a:t>genieten met vrienden</a:t>
            </a:r>
          </a:p>
          <a:p>
            <a:pPr marL="355600" indent="-269875" fontAlgn="base">
              <a:lnSpc>
                <a:spcPct val="150000"/>
              </a:lnSpc>
              <a:spcBef>
                <a:spcPct val="0"/>
              </a:spcBef>
              <a:spcAft>
                <a:spcPct val="0"/>
              </a:spcAft>
              <a:buClr>
                <a:srgbClr val="28A900"/>
              </a:buClr>
              <a:buSzPct val="95000"/>
              <a:buBlip>
                <a:blip r:embed="rId7"/>
              </a:buBlip>
            </a:pPr>
            <a:r>
              <a:rPr lang="nl-NL" altLang="fr-FR" sz="1200" dirty="0" smtClean="0">
                <a:solidFill>
                  <a:srgbClr val="000000"/>
                </a:solidFill>
                <a:latin typeface="+mj-lt"/>
              </a:rPr>
              <a:t>genieten van feestjes thuis en buiten</a:t>
            </a:r>
            <a:endParaRPr lang="nl-NL" altLang="fr-FR" sz="1200" dirty="0">
              <a:solidFill>
                <a:srgbClr val="000000"/>
              </a:solidFill>
              <a:latin typeface="+mj-lt"/>
            </a:endParaRPr>
          </a:p>
        </p:txBody>
      </p:sp>
      <p:pic>
        <p:nvPicPr>
          <p:cNvPr id="151561" name="Picture 53"/>
          <p:cNvPicPr>
            <a:picLocks noChangeAspect="1" noChangeArrowheads="1"/>
          </p:cNvPicPr>
          <p:nvPr/>
        </p:nvPicPr>
        <p:blipFill>
          <a:blip r:embed="rId8">
            <a:extLst>
              <a:ext uri="{28A0092B-C50C-407E-A947-70E740481C1C}">
                <a14:useLocalDpi xmlns:a14="http://schemas.microsoft.com/office/drawing/2010/main" val="0"/>
              </a:ext>
            </a:extLst>
          </a:blip>
          <a:srcRect l="14999" t="39844" r="47501" b="36719"/>
          <a:stretch>
            <a:fillRect/>
          </a:stretch>
        </p:blipFill>
        <p:spPr bwMode="auto">
          <a:xfrm>
            <a:off x="5867400" y="3608388"/>
            <a:ext cx="2174875" cy="1087437"/>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1562" name="Picture 55" descr="250941_10150911189056837_731747793_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7400" y="4859338"/>
            <a:ext cx="2174875" cy="1449387"/>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369342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pv6J99.Aiky3q19Gv9TLU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M0XXAsiEhEifSlKo_Vz4P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B67dxhIUlkGtk3lXVtVLaQ"/>
</p:tagLst>
</file>

<file path=ppt/tags/tag5.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NUM" val="8"/>
</p:tagLst>
</file>

<file path=ppt/theme/theme1.xml><?xml version="1.0" encoding="utf-8"?>
<a:theme xmlns:a="http://schemas.openxmlformats.org/drawingml/2006/main" name="Somersby">
  <a:themeElements>
    <a:clrScheme name="Somersby 1">
      <a:dk1>
        <a:srgbClr val="3A3A39"/>
      </a:dk1>
      <a:lt1>
        <a:srgbClr val="FFFFFF"/>
      </a:lt1>
      <a:dk2>
        <a:srgbClr val="B1B1B3"/>
      </a:dk2>
      <a:lt2>
        <a:srgbClr val="E2C181"/>
      </a:lt2>
      <a:accent1>
        <a:srgbClr val="00562C"/>
      </a:accent1>
      <a:accent2>
        <a:srgbClr val="28A900"/>
      </a:accent2>
      <a:accent3>
        <a:srgbClr val="FFFFFF"/>
      </a:accent3>
      <a:accent4>
        <a:srgbClr val="30302F"/>
      </a:accent4>
      <a:accent5>
        <a:srgbClr val="AAB4AC"/>
      </a:accent5>
      <a:accent6>
        <a:srgbClr val="239900"/>
      </a:accent6>
      <a:hlink>
        <a:srgbClr val="FFC700"/>
      </a:hlink>
      <a:folHlink>
        <a:srgbClr val="D5A746"/>
      </a:folHlink>
    </a:clrScheme>
    <a:fontScheme name="Somersb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fr-FR" sz="44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fr-FR" sz="44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Somersby 1">
        <a:dk1>
          <a:srgbClr val="3A3A39"/>
        </a:dk1>
        <a:lt1>
          <a:srgbClr val="FFFFFF"/>
        </a:lt1>
        <a:dk2>
          <a:srgbClr val="B1B1B3"/>
        </a:dk2>
        <a:lt2>
          <a:srgbClr val="E2C181"/>
        </a:lt2>
        <a:accent1>
          <a:srgbClr val="00562C"/>
        </a:accent1>
        <a:accent2>
          <a:srgbClr val="28A900"/>
        </a:accent2>
        <a:accent3>
          <a:srgbClr val="FFFFFF"/>
        </a:accent3>
        <a:accent4>
          <a:srgbClr val="30302F"/>
        </a:accent4>
        <a:accent5>
          <a:srgbClr val="AAB4AC"/>
        </a:accent5>
        <a:accent6>
          <a:srgbClr val="239900"/>
        </a:accent6>
        <a:hlink>
          <a:srgbClr val="FFC700"/>
        </a:hlink>
        <a:folHlink>
          <a:srgbClr val="D5A74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Somersby">
  <a:themeElements>
    <a:clrScheme name="2_Somersby 1">
      <a:dk1>
        <a:srgbClr val="3A3A39"/>
      </a:dk1>
      <a:lt1>
        <a:srgbClr val="FFFFFF"/>
      </a:lt1>
      <a:dk2>
        <a:srgbClr val="B1B1B3"/>
      </a:dk2>
      <a:lt2>
        <a:srgbClr val="E2C181"/>
      </a:lt2>
      <a:accent1>
        <a:srgbClr val="00562C"/>
      </a:accent1>
      <a:accent2>
        <a:srgbClr val="28A900"/>
      </a:accent2>
      <a:accent3>
        <a:srgbClr val="FFFFFF"/>
      </a:accent3>
      <a:accent4>
        <a:srgbClr val="30302F"/>
      </a:accent4>
      <a:accent5>
        <a:srgbClr val="AAB4AC"/>
      </a:accent5>
      <a:accent6>
        <a:srgbClr val="239900"/>
      </a:accent6>
      <a:hlink>
        <a:srgbClr val="FFC700"/>
      </a:hlink>
      <a:folHlink>
        <a:srgbClr val="D5A746"/>
      </a:folHlink>
    </a:clrScheme>
    <a:fontScheme name="2_Somersb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omersby 1">
        <a:dk1>
          <a:srgbClr val="3A3A39"/>
        </a:dk1>
        <a:lt1>
          <a:srgbClr val="FFFFFF"/>
        </a:lt1>
        <a:dk2>
          <a:srgbClr val="B1B1B3"/>
        </a:dk2>
        <a:lt2>
          <a:srgbClr val="E2C181"/>
        </a:lt2>
        <a:accent1>
          <a:srgbClr val="00562C"/>
        </a:accent1>
        <a:accent2>
          <a:srgbClr val="28A900"/>
        </a:accent2>
        <a:accent3>
          <a:srgbClr val="FFFFFF"/>
        </a:accent3>
        <a:accent4>
          <a:srgbClr val="30302F"/>
        </a:accent4>
        <a:accent5>
          <a:srgbClr val="AAB4AC"/>
        </a:accent5>
        <a:accent6>
          <a:srgbClr val="239900"/>
        </a:accent6>
        <a:hlink>
          <a:srgbClr val="FFC700"/>
        </a:hlink>
        <a:folHlink>
          <a:srgbClr val="D5A74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TotalTime>
  <Words>1056</Words>
  <Application>Microsoft Office PowerPoint</Application>
  <PresentationFormat>On-screen Show (4:3)</PresentationFormat>
  <Paragraphs>241</Paragraphs>
  <Slides>25</Slides>
  <Notes>1</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25</vt:i4>
      </vt:variant>
    </vt:vector>
  </HeadingPairs>
  <TitlesOfParts>
    <vt:vector size="29" baseType="lpstr">
      <vt:lpstr>Somersby</vt:lpstr>
      <vt:lpstr>4_Somersby</vt:lpstr>
      <vt:lpstr>Acrobat Document</vt:lpstr>
      <vt:lpstr>think-cell Slide</vt:lpstr>
      <vt:lpstr>PowerPoint Presentation</vt:lpstr>
      <vt:lpstr>Wat is Somersby? </vt:lpstr>
      <vt:lpstr>Wat is Somersby?</vt:lpstr>
      <vt:lpstr>Somersby – neem nu deel aan dit fantastische groeiverhaal! </vt:lpstr>
      <vt:lpstr>Hoe drink je Somersby? </vt:lpstr>
      <vt:lpstr>Waarom Somersby introduceren? </vt:lpstr>
      <vt:lpstr>Proeven is geloven: Consumententest toont veelbelovende resultaten aan </vt:lpstr>
      <vt:lpstr>Waarom Somersby tov. andere dranken?</vt:lpstr>
      <vt:lpstr>Wie drinkt Somersby? Jonge mensen in heel België …</vt:lpstr>
      <vt:lpstr>Somersby helpt je te genieten van de pleziertjes van het leven …</vt:lpstr>
      <vt:lpstr>Waar drinkt men Somersby? </vt:lpstr>
      <vt:lpstr>Somersby op festivals: het perfecte drankje, zon, muziek en plezier met vrienden!</vt:lpstr>
      <vt:lpstr>Communicatie: aansluiting bij de Belgische jongeren!  </vt:lpstr>
      <vt:lpstr>Somersby-activering</vt:lpstr>
      <vt:lpstr>Promoties om nieuwe klanten aan te trekken en de interesse hoog  te houden</vt:lpstr>
      <vt:lpstr>ON-TRADE: sterke materialen voor zichtbaarheid buiten</vt:lpstr>
      <vt:lpstr>ON-TRADE: ruime catalogus met items voor zichtbaarheid binnen</vt:lpstr>
      <vt:lpstr>PowerPoint Presentation</vt:lpstr>
      <vt:lpstr>Channel segmentation Belgium</vt:lpstr>
      <vt:lpstr>PowerPoint Presentation</vt:lpstr>
      <vt:lpstr>Assortiment: voor ieder wat wils qua smaak en verpakking  </vt:lpstr>
      <vt:lpstr>Prijszetting</vt:lpstr>
      <vt:lpstr>Prijszetting</vt:lpstr>
      <vt:lpstr>PowerPoint Presentation</vt:lpstr>
      <vt:lpstr>Productfiche Somersby</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Lines</dc:creator>
  <cp:lastModifiedBy>Morten Larsen</cp:lastModifiedBy>
  <cp:revision>35</cp:revision>
  <dcterms:created xsi:type="dcterms:W3CDTF">2017-03-01T07:11:45Z</dcterms:created>
  <dcterms:modified xsi:type="dcterms:W3CDTF">2017-03-14T13:13:03Z</dcterms:modified>
</cp:coreProperties>
</file>