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5FA3-B5D2-43BB-8A58-CE80787C145B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C029-9D97-4B40-A141-0DB892DE66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5135CCE-B888-48C9-AA1A-194C51C6B2C6}" type="datetimeFigureOut">
              <a:rPr lang="fr-FR" smtClean="0"/>
              <a:t>23/04/2015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485153" cy="158417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Le vin est notre passion, notre mission : la partager !</a:t>
            </a:r>
            <a:endParaRPr lang="fr-FR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3"/>
            <a:ext cx="6264696" cy="16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3" y="44624"/>
            <a:ext cx="7125113" cy="924475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Une Entreprise Centenaire</a:t>
            </a:r>
            <a:endParaRPr lang="fr-FR" sz="40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844824"/>
            <a:ext cx="529208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De vignes en grappes, de grappes en vins, Paul Buisse produit les plus beaux vins du Val </a:t>
            </a:r>
            <a:r>
              <a:rPr lang="fr-FR" dirty="0">
                <a:solidFill>
                  <a:schemeClr val="bg1"/>
                </a:solidFill>
                <a:latin typeface="Bookman Old Style" panose="02050604050505020204" pitchFamily="18" charset="0"/>
              </a:rPr>
              <a:t>de </a:t>
            </a: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Loire depuis </a:t>
            </a:r>
            <a:r>
              <a:rPr lang="fr-FR" dirty="0">
                <a:solidFill>
                  <a:schemeClr val="bg1"/>
                </a:solidFill>
                <a:latin typeface="Bookman Old Style" panose="02050604050505020204" pitchFamily="18" charset="0"/>
              </a:rPr>
              <a:t>plus de 100 ans</a:t>
            </a: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Bookman Old Style" panose="02050604050505020204" pitchFamily="18" charset="0"/>
              </a:rPr>
              <a:t>4 générations se sont succédées à la tête de cette entreprise, apportant tout leur savoir-faire patiemment forgé au fil du temps.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Loukery\AppData\Local\Microsoft\Windows\Temporary Internet Files\Content.Outlook\5YA0A9SE\Chainier 9- 05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6" t="21190" r="10574"/>
          <a:stretch/>
        </p:blipFill>
        <p:spPr bwMode="auto">
          <a:xfrm>
            <a:off x="251520" y="1340768"/>
            <a:ext cx="328851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47201" y="465313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Le Domaine Paul Buisse appartient aujourd’hui à la maison Chainier, qui dans un même esprit associe passion, tradition et modernité.</a:t>
            </a: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6021288"/>
            <a:ext cx="2952328" cy="7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Paul Buisse : Viticulteur</a:t>
            </a:r>
            <a:endParaRPr lang="fr-FR" sz="40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895" y="1196752"/>
            <a:ext cx="854355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Viticulteur depuis 30 ans, le Domaine Paul Buisse s’étend maintenant sur 70 hectares de vignes plantées en A.O.C. Touraine.</a:t>
            </a: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07904" y="494116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2492896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Situé sur les coteaux de Montrichard, petite ville médiévale du Loir-et-Cher, les vignes bénéficient d’une exposition reconnue comme étant l’une des meilleures de l’Appellation Touraine.</a:t>
            </a:r>
          </a:p>
          <a:p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Le terroir, de type argilo-calcaire, donne des vins aux arômes délicats et fruités avec une bonne persistance en bouche. Ils sont le résultat de plusieurs cépages : Sauvignon Blanc, Sauvignon Rose, Gamay et Cot.</a:t>
            </a:r>
          </a:p>
          <a:p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19" y="2796995"/>
            <a:ext cx="3816424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69546"/>
            <a:ext cx="3027007" cy="7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1" y="2104020"/>
            <a:ext cx="2410668" cy="43729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924475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Paul Buisse : Négociant</a:t>
            </a:r>
            <a:endParaRPr lang="fr-FR" sz="40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L’Entreprise de Négoce produit les fleurons du Val de Loire : Touraine, Chinon, Bourgueil, </a:t>
            </a:r>
            <a:r>
              <a:rPr lang="fr-FR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…</a:t>
            </a:r>
            <a:endParaRPr lang="fr-FR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0" y="2288968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Dans un souci de qualité, Paul Buisse est présent à tous les niveaux de la production :</a:t>
            </a:r>
          </a:p>
          <a:p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Sélection rigoureuse des meilleures cuvées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Œnologues confirmés pour une qualité de vinification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Certificats Qualité IFS &amp; BRC</a:t>
            </a:r>
          </a:p>
          <a:p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Respect des normes HACCP</a:t>
            </a: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153665"/>
            <a:ext cx="2736304" cy="7043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779"/>
            <a:ext cx="2925165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77" y="2209314"/>
            <a:ext cx="1208399" cy="40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Personnalisé 1">
      <a:dk1>
        <a:sysClr val="windowText" lastClr="000000"/>
      </a:dk1>
      <a:lt1>
        <a:sysClr val="window" lastClr="FFFFFF"/>
      </a:lt1>
      <a:dk2>
        <a:srgbClr val="D5B578"/>
      </a:dk2>
      <a:lt2>
        <a:srgbClr val="FF9000"/>
      </a:lt2>
      <a:accent1>
        <a:srgbClr val="D5B578"/>
      </a:accent1>
      <a:accent2>
        <a:srgbClr val="D5B578"/>
      </a:accent2>
      <a:accent3>
        <a:srgbClr val="D5B578"/>
      </a:accent3>
      <a:accent4>
        <a:srgbClr val="D5B578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TC102455610[[fn=Automne]]</Template>
  <TotalTime>517</TotalTime>
  <Words>243</Words>
  <Application>Microsoft Office PowerPoint</Application>
  <PresentationFormat>Affichage à l'écran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Autumn</vt:lpstr>
      <vt:lpstr>Le vin est notre passion, notre mission : la partager !</vt:lpstr>
      <vt:lpstr>Une Entreprise Centenaire</vt:lpstr>
      <vt:lpstr>Paul Buisse : Viticulteur</vt:lpstr>
      <vt:lpstr>Paul Buisse : Négociant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Loukery</dc:creator>
  <cp:lastModifiedBy>_</cp:lastModifiedBy>
  <cp:revision>43</cp:revision>
  <dcterms:created xsi:type="dcterms:W3CDTF">2013-10-17T14:03:55Z</dcterms:created>
  <dcterms:modified xsi:type="dcterms:W3CDTF">2015-04-23T12:27:32Z</dcterms:modified>
</cp:coreProperties>
</file>