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0" d="100"/>
          <a:sy n="160" d="100"/>
        </p:scale>
        <p:origin x="-252" y="12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CCC57-7A9E-4169-BC8D-973CCBCA9489}" type="datetimeFigureOut">
              <a:rPr lang="fr-BE" smtClean="0"/>
              <a:t>22/05/2015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0E80D-A867-4DBC-8F85-85132CC4637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527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0E80D-A867-4DBC-8F85-85132CC4637A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548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708D-31E3-4FD0-B8CF-6ADADE363B25}" type="datetimeFigureOut">
              <a:rPr lang="fr-BE" smtClean="0"/>
              <a:t>22/05/2015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CFCC-91CC-42A6-B6BB-489D18EED6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0493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708D-31E3-4FD0-B8CF-6ADADE363B25}" type="datetimeFigureOut">
              <a:rPr lang="fr-BE" smtClean="0"/>
              <a:t>22/05/2015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CFCC-91CC-42A6-B6BB-489D18EED6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803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708D-31E3-4FD0-B8CF-6ADADE363B25}" type="datetimeFigureOut">
              <a:rPr lang="fr-BE" smtClean="0"/>
              <a:t>22/05/2015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CFCC-91CC-42A6-B6BB-489D18EED6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022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708D-31E3-4FD0-B8CF-6ADADE363B25}" type="datetimeFigureOut">
              <a:rPr lang="fr-BE" smtClean="0"/>
              <a:t>22/05/2015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CFCC-91CC-42A6-B6BB-489D18EED6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12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708D-31E3-4FD0-B8CF-6ADADE363B25}" type="datetimeFigureOut">
              <a:rPr lang="fr-BE" smtClean="0"/>
              <a:t>22/05/2015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CFCC-91CC-42A6-B6BB-489D18EED6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4340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708D-31E3-4FD0-B8CF-6ADADE363B25}" type="datetimeFigureOut">
              <a:rPr lang="fr-BE" smtClean="0"/>
              <a:t>22/05/2015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CFCC-91CC-42A6-B6BB-489D18EED6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917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708D-31E3-4FD0-B8CF-6ADADE363B25}" type="datetimeFigureOut">
              <a:rPr lang="fr-BE" smtClean="0"/>
              <a:t>22/05/2015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CFCC-91CC-42A6-B6BB-489D18EED6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68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708D-31E3-4FD0-B8CF-6ADADE363B25}" type="datetimeFigureOut">
              <a:rPr lang="fr-BE" smtClean="0"/>
              <a:t>22/05/2015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CFCC-91CC-42A6-B6BB-489D18EED6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895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708D-31E3-4FD0-B8CF-6ADADE363B25}" type="datetimeFigureOut">
              <a:rPr lang="fr-BE" smtClean="0"/>
              <a:t>22/05/2015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CFCC-91CC-42A6-B6BB-489D18EED6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17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708D-31E3-4FD0-B8CF-6ADADE363B25}" type="datetimeFigureOut">
              <a:rPr lang="fr-BE" smtClean="0"/>
              <a:t>22/05/2015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CFCC-91CC-42A6-B6BB-489D18EED6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8836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0708D-31E3-4FD0-B8CF-6ADADE363B25}" type="datetimeFigureOut">
              <a:rPr lang="fr-BE" smtClean="0"/>
              <a:t>22/05/2015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CFCC-91CC-42A6-B6BB-489D18EED6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111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0708D-31E3-4FD0-B8CF-6ADADE363B25}" type="datetimeFigureOut">
              <a:rPr lang="fr-BE" smtClean="0"/>
              <a:t>22/05/2015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0CFCC-91CC-42A6-B6BB-489D18EED6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1303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10" y="161663"/>
            <a:ext cx="800978" cy="249193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76" b="8676"/>
          <a:stretch/>
        </p:blipFill>
        <p:spPr>
          <a:xfrm>
            <a:off x="5076056" y="320634"/>
            <a:ext cx="922534" cy="253230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90" b="9874"/>
          <a:stretch/>
        </p:blipFill>
        <p:spPr>
          <a:xfrm>
            <a:off x="6732240" y="320634"/>
            <a:ext cx="958762" cy="253230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04" y="44624"/>
            <a:ext cx="765760" cy="2608972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323528" y="573635"/>
            <a:ext cx="1584176" cy="187220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239125" y="551765"/>
            <a:ext cx="1584176" cy="187220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590678" y="2780928"/>
            <a:ext cx="4085778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300" dirty="0" err="1"/>
              <a:t>Beste</a:t>
            </a:r>
            <a:r>
              <a:rPr lang="fr-BE" sz="1300" dirty="0"/>
              <a:t> </a:t>
            </a:r>
            <a:r>
              <a:rPr lang="fr-BE" sz="1300" dirty="0" err="1"/>
              <a:t>Klant</a:t>
            </a:r>
            <a:r>
              <a:rPr lang="fr-BE" sz="1300" dirty="0"/>
              <a:t>,</a:t>
            </a:r>
          </a:p>
          <a:p>
            <a:endParaRPr lang="fr-BE" sz="1300" dirty="0" smtClean="0"/>
          </a:p>
          <a:p>
            <a:r>
              <a:rPr lang="fr-BE" sz="1300" dirty="0" smtClean="0"/>
              <a:t>Paul Buisse </a:t>
            </a:r>
            <a:r>
              <a:rPr lang="fr-BE" sz="1300" dirty="0" err="1"/>
              <a:t>werd</a:t>
            </a:r>
            <a:r>
              <a:rPr lang="fr-BE" sz="1300" dirty="0"/>
              <a:t> </a:t>
            </a:r>
            <a:r>
              <a:rPr lang="fr-BE" sz="1300" dirty="0" err="1"/>
              <a:t>gedwongen</a:t>
            </a:r>
            <a:r>
              <a:rPr lang="fr-BE" sz="1300" dirty="0"/>
              <a:t> om </a:t>
            </a:r>
            <a:r>
              <a:rPr lang="fr-BE" sz="1300" dirty="0" err="1"/>
              <a:t>zijn</a:t>
            </a:r>
            <a:r>
              <a:rPr lang="fr-BE" sz="1300" dirty="0"/>
              <a:t> packaging te </a:t>
            </a:r>
            <a:r>
              <a:rPr lang="fr-BE" sz="1300" dirty="0" err="1"/>
              <a:t>veranderen</a:t>
            </a:r>
            <a:r>
              <a:rPr lang="fr-BE" sz="1300" dirty="0"/>
              <a:t>. </a:t>
            </a:r>
            <a:r>
              <a:rPr lang="fr-BE" sz="1300" dirty="0" err="1" smtClean="0"/>
              <a:t>Wij</a:t>
            </a:r>
            <a:r>
              <a:rPr lang="fr-BE" sz="1300" dirty="0" smtClean="0"/>
              <a:t> </a:t>
            </a:r>
            <a:r>
              <a:rPr lang="fr-BE" sz="1300" dirty="0" err="1" smtClean="0"/>
              <a:t>vermoeden</a:t>
            </a:r>
            <a:r>
              <a:rPr lang="fr-BE" sz="1300" dirty="0" smtClean="0"/>
              <a:t> </a:t>
            </a:r>
            <a:r>
              <a:rPr lang="fr-BE" sz="1300" dirty="0" err="1" smtClean="0"/>
              <a:t>dat</a:t>
            </a:r>
            <a:r>
              <a:rPr lang="fr-BE" sz="1300" dirty="0" smtClean="0"/>
              <a:t> de </a:t>
            </a:r>
            <a:r>
              <a:rPr lang="fr-BE" sz="1300" dirty="0" err="1" smtClean="0"/>
              <a:t>champagneboeren</a:t>
            </a:r>
            <a:r>
              <a:rPr lang="fr-BE" sz="1300" dirty="0" smtClean="0"/>
              <a:t> er </a:t>
            </a:r>
            <a:r>
              <a:rPr lang="fr-BE" sz="1300" dirty="0" err="1" smtClean="0"/>
              <a:t>iets</a:t>
            </a:r>
            <a:r>
              <a:rPr lang="fr-BE" sz="1300" dirty="0" smtClean="0"/>
              <a:t> </a:t>
            </a:r>
            <a:r>
              <a:rPr lang="fr-BE" sz="1300" dirty="0" err="1" smtClean="0"/>
              <a:t>mee</a:t>
            </a:r>
            <a:r>
              <a:rPr lang="fr-BE" sz="1300" dirty="0" smtClean="0"/>
              <a:t> te </a:t>
            </a:r>
            <a:r>
              <a:rPr lang="fr-BE" sz="1300" dirty="0" err="1" smtClean="0"/>
              <a:t>maken</a:t>
            </a:r>
            <a:r>
              <a:rPr lang="fr-BE" sz="1300" dirty="0" smtClean="0"/>
              <a:t> </a:t>
            </a:r>
            <a:r>
              <a:rPr lang="fr-BE" sz="1300" dirty="0" err="1" smtClean="0"/>
              <a:t>hebben</a:t>
            </a:r>
            <a:r>
              <a:rPr lang="fr-BE" sz="1300" dirty="0" smtClean="0"/>
              <a:t>. </a:t>
            </a:r>
            <a:br>
              <a:rPr lang="fr-BE" sz="1300" dirty="0" smtClean="0"/>
            </a:br>
            <a:endParaRPr lang="fr-BE" sz="1300" dirty="0" smtClean="0"/>
          </a:p>
          <a:p>
            <a:r>
              <a:rPr lang="fr-BE" sz="1300" dirty="0" smtClean="0"/>
              <a:t>De </a:t>
            </a:r>
            <a:r>
              <a:rPr lang="fr-BE" sz="1300" dirty="0" err="1" smtClean="0"/>
              <a:t>kwaliteit</a:t>
            </a:r>
            <a:r>
              <a:rPr lang="fr-BE" sz="1300" dirty="0" smtClean="0"/>
              <a:t> die u </a:t>
            </a:r>
            <a:r>
              <a:rPr lang="fr-BE" sz="1300" dirty="0" err="1" smtClean="0"/>
              <a:t>volgt</a:t>
            </a:r>
            <a:r>
              <a:rPr lang="fr-BE" sz="1300" dirty="0" smtClean="0"/>
              <a:t> </a:t>
            </a:r>
            <a:r>
              <a:rPr lang="fr-BE" sz="1300" dirty="0" err="1" smtClean="0"/>
              <a:t>krijgt</a:t>
            </a:r>
            <a:r>
              <a:rPr lang="fr-BE" sz="1300" dirty="0" smtClean="0"/>
              <a:t> </a:t>
            </a:r>
            <a:r>
              <a:rPr lang="fr-BE" sz="1300" dirty="0" err="1" smtClean="0"/>
              <a:t>een</a:t>
            </a:r>
            <a:r>
              <a:rPr lang="fr-BE" sz="1300" dirty="0" smtClean="0"/>
              <a:t> </a:t>
            </a:r>
            <a:r>
              <a:rPr lang="fr-BE" sz="1300" dirty="0" err="1" smtClean="0"/>
              <a:t>nieuwe</a:t>
            </a:r>
            <a:r>
              <a:rPr lang="fr-BE" sz="1300" dirty="0" smtClean="0"/>
              <a:t> </a:t>
            </a:r>
            <a:r>
              <a:rPr lang="fr-BE" sz="1300" dirty="0" err="1" smtClean="0"/>
              <a:t>fles</a:t>
            </a:r>
            <a:r>
              <a:rPr lang="fr-BE" sz="1300" dirty="0" smtClean="0"/>
              <a:t> en de </a:t>
            </a:r>
            <a:r>
              <a:rPr lang="fr-BE" sz="1300" dirty="0" err="1" smtClean="0"/>
              <a:t>naam</a:t>
            </a:r>
            <a:r>
              <a:rPr lang="fr-BE" sz="1300" dirty="0" smtClean="0"/>
              <a:t> </a:t>
            </a:r>
            <a:r>
              <a:rPr lang="fr-BE" sz="1300" dirty="0" err="1" smtClean="0"/>
              <a:t>wordt</a:t>
            </a:r>
            <a:r>
              <a:rPr lang="fr-BE" sz="1300" dirty="0"/>
              <a:t>:</a:t>
            </a:r>
            <a:r>
              <a:rPr lang="fr-BE" sz="1300" dirty="0" smtClean="0"/>
              <a:t> Touraine Sauvignon Les Parcelles van Paul Buisse. </a:t>
            </a:r>
            <a:r>
              <a:rPr lang="fr-BE" sz="1300" dirty="0" err="1" smtClean="0"/>
              <a:t>Hij</a:t>
            </a:r>
            <a:r>
              <a:rPr lang="fr-BE" sz="1300" dirty="0" smtClean="0"/>
              <a:t> </a:t>
            </a:r>
            <a:r>
              <a:rPr lang="fr-BE" sz="1300" dirty="0" err="1" smtClean="0"/>
              <a:t>heeft</a:t>
            </a:r>
            <a:r>
              <a:rPr lang="fr-BE" sz="1300" dirty="0" smtClean="0"/>
              <a:t> </a:t>
            </a:r>
            <a:r>
              <a:rPr lang="fr-BE" sz="1300" dirty="0" err="1" smtClean="0"/>
              <a:t>juist</a:t>
            </a:r>
            <a:r>
              <a:rPr lang="fr-BE" sz="1300" dirty="0" smtClean="0"/>
              <a:t> </a:t>
            </a:r>
            <a:r>
              <a:rPr lang="fr-BE" sz="1300" dirty="0" err="1" smtClean="0"/>
              <a:t>een</a:t>
            </a:r>
            <a:r>
              <a:rPr lang="fr-BE" sz="1300" dirty="0" smtClean="0"/>
              <a:t> </a:t>
            </a:r>
            <a:r>
              <a:rPr lang="fr-BE" sz="1300" dirty="0" err="1" smtClean="0"/>
              <a:t>gouden</a:t>
            </a:r>
            <a:r>
              <a:rPr lang="fr-BE" sz="1300" dirty="0" smtClean="0"/>
              <a:t> </a:t>
            </a:r>
            <a:r>
              <a:rPr lang="fr-BE" sz="1300" dirty="0" err="1" smtClean="0"/>
              <a:t>medaille</a:t>
            </a:r>
            <a:r>
              <a:rPr lang="fr-BE" sz="1300" dirty="0" smtClean="0"/>
              <a:t> </a:t>
            </a:r>
            <a:r>
              <a:rPr lang="fr-BE" sz="1300" dirty="0" err="1" smtClean="0"/>
              <a:t>gehaald</a:t>
            </a:r>
            <a:r>
              <a:rPr lang="fr-BE" sz="1300" dirty="0" smtClean="0"/>
              <a:t> op </a:t>
            </a:r>
            <a:r>
              <a:rPr lang="fr-BE" sz="1300" dirty="0" err="1" smtClean="0"/>
              <a:t>het</a:t>
            </a:r>
            <a:r>
              <a:rPr lang="fr-BE" sz="1300" dirty="0" smtClean="0"/>
              <a:t> concours van </a:t>
            </a:r>
            <a:r>
              <a:rPr lang="fr-BE" sz="1300" dirty="0" err="1" smtClean="0"/>
              <a:t>Parijs</a:t>
            </a:r>
            <a:r>
              <a:rPr lang="fr-BE" sz="1300" dirty="0" smtClean="0"/>
              <a:t>.</a:t>
            </a:r>
            <a:br>
              <a:rPr lang="fr-BE" sz="1300" dirty="0" smtClean="0"/>
            </a:br>
            <a:endParaRPr lang="fr-BE" sz="1300" dirty="0" smtClean="0"/>
          </a:p>
          <a:p>
            <a:r>
              <a:rPr lang="fr-BE" sz="1300" dirty="0" err="1" smtClean="0"/>
              <a:t>Het</a:t>
            </a:r>
            <a:r>
              <a:rPr lang="fr-BE" sz="1300" dirty="0" smtClean="0"/>
              <a:t> gamma </a:t>
            </a:r>
            <a:r>
              <a:rPr lang="fr-BE" sz="1300" dirty="0" err="1" smtClean="0"/>
              <a:t>breidt</a:t>
            </a:r>
            <a:r>
              <a:rPr lang="fr-BE" sz="1300" dirty="0" smtClean="0"/>
              <a:t> </a:t>
            </a:r>
            <a:r>
              <a:rPr lang="fr-BE" sz="1300" dirty="0" err="1" smtClean="0"/>
              <a:t>zich</a:t>
            </a:r>
            <a:r>
              <a:rPr lang="fr-BE" sz="1300" dirty="0" smtClean="0"/>
              <a:t> </a:t>
            </a:r>
            <a:r>
              <a:rPr lang="fr-BE" sz="1300" dirty="0" err="1" smtClean="0"/>
              <a:t>uit</a:t>
            </a:r>
            <a:r>
              <a:rPr lang="fr-BE" sz="1300" dirty="0" smtClean="0"/>
              <a:t> met </a:t>
            </a:r>
            <a:r>
              <a:rPr lang="fr-BE" sz="1300" dirty="0" err="1" smtClean="0"/>
              <a:t>een</a:t>
            </a:r>
            <a:r>
              <a:rPr lang="fr-BE" sz="1300" dirty="0" smtClean="0"/>
              <a:t> Chinon Rosé, </a:t>
            </a:r>
            <a:r>
              <a:rPr lang="fr-BE" sz="1300" dirty="0" err="1" smtClean="0"/>
              <a:t>een</a:t>
            </a:r>
            <a:r>
              <a:rPr lang="fr-BE" sz="1300" dirty="0" smtClean="0"/>
              <a:t> </a:t>
            </a:r>
            <a:r>
              <a:rPr lang="fr-BE" sz="1300" dirty="0" err="1" smtClean="0"/>
              <a:t>kleine</a:t>
            </a:r>
            <a:r>
              <a:rPr lang="fr-BE" sz="1300" dirty="0" smtClean="0"/>
              <a:t> </a:t>
            </a:r>
            <a:r>
              <a:rPr lang="fr-BE" sz="1300" dirty="0" err="1" smtClean="0"/>
              <a:t>sympatieke</a:t>
            </a:r>
            <a:r>
              <a:rPr lang="fr-BE" sz="1300" dirty="0" smtClean="0"/>
              <a:t> </a:t>
            </a:r>
            <a:r>
              <a:rPr lang="fr-BE" sz="1300" dirty="0" err="1" smtClean="0"/>
              <a:t>appelatie</a:t>
            </a:r>
            <a:r>
              <a:rPr lang="fr-BE" sz="1300" dirty="0" smtClean="0"/>
              <a:t>, </a:t>
            </a:r>
            <a:r>
              <a:rPr lang="fr-BE" sz="1300" dirty="0" err="1" smtClean="0"/>
              <a:t>het</a:t>
            </a:r>
            <a:r>
              <a:rPr lang="fr-BE" sz="1300" dirty="0" smtClean="0"/>
              <a:t> </a:t>
            </a:r>
            <a:r>
              <a:rPr lang="fr-BE" sz="1300" dirty="0" err="1" smtClean="0"/>
              <a:t>nieuwe</a:t>
            </a:r>
            <a:r>
              <a:rPr lang="fr-BE" sz="1300" dirty="0" smtClean="0"/>
              <a:t> </a:t>
            </a:r>
            <a:r>
              <a:rPr lang="fr-BE" sz="1300" dirty="0" err="1" smtClean="0"/>
              <a:t>stokpaardje</a:t>
            </a:r>
            <a:r>
              <a:rPr lang="fr-BE" sz="1300" dirty="0" smtClean="0"/>
              <a:t> van Paul Buisse. </a:t>
            </a:r>
            <a:r>
              <a:rPr lang="fr-BE" sz="1300" dirty="0" err="1" smtClean="0"/>
              <a:t>Een</a:t>
            </a:r>
            <a:r>
              <a:rPr lang="fr-BE" sz="1300" dirty="0" smtClean="0"/>
              <a:t> </a:t>
            </a:r>
            <a:r>
              <a:rPr lang="fr-BE" sz="1300" dirty="0" err="1" smtClean="0"/>
              <a:t>mooi</a:t>
            </a:r>
            <a:r>
              <a:rPr lang="fr-BE" sz="1300" dirty="0" smtClean="0"/>
              <a:t> </a:t>
            </a:r>
            <a:r>
              <a:rPr lang="fr-BE" sz="1300" dirty="0" err="1" smtClean="0"/>
              <a:t>alternatief</a:t>
            </a:r>
            <a:r>
              <a:rPr lang="fr-BE" sz="1300" dirty="0" smtClean="0"/>
              <a:t> </a:t>
            </a:r>
            <a:r>
              <a:rPr lang="fr-BE" sz="1300" dirty="0" err="1" smtClean="0"/>
              <a:t>voor</a:t>
            </a:r>
            <a:r>
              <a:rPr lang="fr-BE" sz="1300" dirty="0" smtClean="0"/>
              <a:t> de </a:t>
            </a:r>
            <a:r>
              <a:rPr lang="fr-BE" sz="1300" dirty="0" err="1" smtClean="0"/>
              <a:t>zuid-franse</a:t>
            </a:r>
            <a:r>
              <a:rPr lang="fr-BE" sz="1300" dirty="0" smtClean="0"/>
              <a:t> rosés.</a:t>
            </a:r>
            <a:endParaRPr lang="fr-BE" sz="1400" dirty="0"/>
          </a:p>
        </p:txBody>
      </p:sp>
      <p:sp>
        <p:nvSpPr>
          <p:cNvPr id="2" name="Flèche droite rayée 1"/>
          <p:cNvSpPr/>
          <p:nvPr/>
        </p:nvSpPr>
        <p:spPr>
          <a:xfrm>
            <a:off x="4067943" y="1599096"/>
            <a:ext cx="590207" cy="637373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6336196" y="188640"/>
            <a:ext cx="7920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3600" dirty="0" smtClean="0">
                <a:solidFill>
                  <a:srgbClr val="FF0000"/>
                </a:solidFill>
              </a:rPr>
              <a:t>+</a:t>
            </a:r>
            <a:r>
              <a:rPr lang="fr-BE" dirty="0" smtClean="0">
                <a:solidFill>
                  <a:srgbClr val="FF0000"/>
                </a:solidFill>
              </a:rPr>
              <a:t/>
            </a:r>
            <a:br>
              <a:rPr lang="fr-BE" dirty="0" smtClean="0">
                <a:solidFill>
                  <a:srgbClr val="FF0000"/>
                </a:solidFill>
              </a:rPr>
            </a:br>
            <a:r>
              <a:rPr lang="fr-BE" dirty="0" smtClean="0">
                <a:solidFill>
                  <a:srgbClr val="FF0000"/>
                </a:solidFill>
              </a:rPr>
              <a:t>(New)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1520" y="2852936"/>
            <a:ext cx="4032448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300" dirty="0"/>
              <a:t>Cher Client, </a:t>
            </a:r>
            <a:r>
              <a:rPr lang="fr-BE" sz="1300" dirty="0" smtClean="0"/>
              <a:t/>
            </a:r>
            <a:br>
              <a:rPr lang="fr-BE" sz="1300" dirty="0" smtClean="0"/>
            </a:br>
            <a:endParaRPr lang="fr-BE" sz="1300" dirty="0" smtClean="0"/>
          </a:p>
          <a:p>
            <a:r>
              <a:rPr lang="fr-BE" sz="1300" dirty="0" smtClean="0"/>
              <a:t>Paul Buisse a été contraint de changer ses habillage. Nous supposons que les tout puissant champenois y sont pour quelque chose. </a:t>
            </a:r>
            <a:br>
              <a:rPr lang="fr-BE" sz="1300" dirty="0" smtClean="0"/>
            </a:br>
            <a:endParaRPr lang="fr-BE" sz="1300" dirty="0" smtClean="0"/>
          </a:p>
          <a:p>
            <a:r>
              <a:rPr lang="fr-BE" sz="1300" dirty="0" smtClean="0"/>
              <a:t>La qualité de vin que vous suivez, passe dorénavant dans une nouvelle bouteille avec une nouvelle dénomination: Touraine Sauvignon, « les Parcelles » Paul Buisse. Il vient d’obtenir la Médaille d’Or au concours agricole de Paris.</a:t>
            </a:r>
            <a:br>
              <a:rPr lang="fr-BE" sz="1300" dirty="0" smtClean="0"/>
            </a:br>
            <a:endParaRPr lang="fr-BE" sz="1300" dirty="0" smtClean="0"/>
          </a:p>
          <a:p>
            <a:r>
              <a:rPr lang="fr-BE" sz="1300" dirty="0" smtClean="0"/>
              <a:t>La gamme s’est enrichi d’un Chinon Rosé. Il s’agit d’une petite appellation fort sympathique bien maîtrisée par Paul Buisse. </a:t>
            </a:r>
            <a:r>
              <a:rPr lang="fr-BE" sz="1300" dirty="0"/>
              <a:t>U</a:t>
            </a:r>
            <a:r>
              <a:rPr lang="fr-BE" sz="1300" dirty="0" smtClean="0"/>
              <a:t>ne belle alternative aux rosés du sud de la France.</a:t>
            </a:r>
          </a:p>
        </p:txBody>
      </p:sp>
    </p:spTree>
    <p:extLst>
      <p:ext uri="{BB962C8B-B14F-4D97-AF65-F5344CB8AC3E}">
        <p14:creationId xmlns:p14="http://schemas.microsoft.com/office/powerpoint/2010/main" val="264272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30</Words>
  <Application>Microsoft Office PowerPoint</Application>
  <PresentationFormat>Affichage à l'écran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_</dc:creator>
  <cp:lastModifiedBy>_</cp:lastModifiedBy>
  <cp:revision>10</cp:revision>
  <dcterms:created xsi:type="dcterms:W3CDTF">2015-04-23T12:47:12Z</dcterms:created>
  <dcterms:modified xsi:type="dcterms:W3CDTF">2015-05-22T09:11:31Z</dcterms:modified>
</cp:coreProperties>
</file>