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1D648-ED82-406D-B68E-2DF080FC8004}" type="datetimeFigureOut">
              <a:rPr lang="fr-FR" smtClean="0"/>
              <a:t>05/12/2018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2C67E-332A-4D89-B205-E3A76B2DB8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14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2C67E-332A-4D89-B205-E3A76B2DB8E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80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December 05,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December 05,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December 05,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638" y="195709"/>
            <a:ext cx="5454556" cy="4090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4286627"/>
            <a:ext cx="8717281" cy="247993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8347" y="448259"/>
            <a:ext cx="30760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Château </a:t>
            </a:r>
            <a:r>
              <a:rPr lang="fr-FR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La </a:t>
            </a:r>
            <a:r>
              <a:rPr lang="fr-FR" sz="24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Croix Saint André et Château la Forêt</a:t>
            </a:r>
            <a:endParaRPr lang="fr-FR" sz="24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endParaRPr lang="fr-FR" cap="small" dirty="0" smtClean="0"/>
          </a:p>
          <a:p>
            <a:pPr algn="ctr"/>
            <a:r>
              <a:rPr lang="fr-FR" cap="small" dirty="0" smtClean="0"/>
              <a:t> </a:t>
            </a:r>
          </a:p>
          <a:p>
            <a:pPr algn="ctr"/>
            <a:r>
              <a:rPr lang="fr-FR" sz="12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Avenue De La Mairie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33500 </a:t>
            </a:r>
            <a:r>
              <a:rPr lang="en-GB" sz="12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NEAC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Facebook: Chateau La Croix Saint Andre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1174976" y="3177685"/>
            <a:ext cx="902811" cy="614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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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4286627"/>
            <a:ext cx="8717281" cy="2479934"/>
          </a:xfrm>
          <a:prstGeom prst="rect">
            <a:avLst/>
          </a:prstGeom>
        </p:spPr>
      </p:pic>
      <p:sp>
        <p:nvSpPr>
          <p:cNvPr id="8" name="ZoneTexte 5"/>
          <p:cNvSpPr txBox="1"/>
          <p:nvPr/>
        </p:nvSpPr>
        <p:spPr>
          <a:xfrm>
            <a:off x="733222" y="330839"/>
            <a:ext cx="3964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Le </a:t>
            </a:r>
            <a:r>
              <a:rPr lang="fr-BE" dirty="0"/>
              <a:t>Château La Forêt est situé sur la commune de </a:t>
            </a:r>
            <a:r>
              <a:rPr lang="fr-BE" dirty="0" err="1"/>
              <a:t>Néac</a:t>
            </a:r>
            <a:r>
              <a:rPr lang="fr-BE" dirty="0"/>
              <a:t> sur la célèbre terrasse de </a:t>
            </a:r>
            <a:r>
              <a:rPr lang="fr-BE" dirty="0" err="1"/>
              <a:t>Néac</a:t>
            </a:r>
            <a:r>
              <a:rPr lang="fr-BE" dirty="0"/>
              <a:t>-Pomerol-Saint-Emilion. Les 50 hectares cultivés profitent d'un ensoleillement optimal. La vinification se fonde sur le respect du fruit, l'extraction attentive de toutes les saveurs accompagnées d'une micro-oxygénation des plus rigoureuses. Des cépages traditionnels ont été majoritairement implantés: merlot (80%), 10% cabernet franc et 10% de cabernet Sauvignon. </a:t>
            </a:r>
            <a:endParaRPr lang="fr-FR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755" y="853440"/>
            <a:ext cx="3332480" cy="249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6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4052" y="500570"/>
            <a:ext cx="3651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dirty="0" err="1" smtClean="0"/>
              <a:t>Françis</a:t>
            </a:r>
            <a:r>
              <a:rPr lang="fr-FR" dirty="0" smtClean="0"/>
              <a:t> CARAYON</a:t>
            </a:r>
          </a:p>
          <a:p>
            <a:pPr algn="ctr"/>
            <a:r>
              <a:rPr lang="fr-FR" dirty="0" smtClean="0"/>
              <a:t>Vigneron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19422" y="498479"/>
            <a:ext cx="39646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L’Histoire</a:t>
            </a:r>
          </a:p>
          <a:p>
            <a:endParaRPr lang="fr-FR" dirty="0"/>
          </a:p>
          <a:p>
            <a:pPr algn="just"/>
            <a:r>
              <a:rPr lang="fr-FR" sz="1600" dirty="0" smtClean="0"/>
              <a:t>La propriété a été achetée par la famille CARAYON en 1965. Les vignobles ont été gérés par mon père Maurice </a:t>
            </a:r>
            <a:r>
              <a:rPr lang="fr-FR" sz="1600" dirty="0" err="1" smtClean="0"/>
              <a:t>Carayon</a:t>
            </a:r>
            <a:r>
              <a:rPr lang="fr-FR" sz="1600" dirty="0" smtClean="0"/>
              <a:t> auquel son fils </a:t>
            </a:r>
            <a:r>
              <a:rPr lang="fr-FR" sz="1600" dirty="0" err="1" smtClean="0"/>
              <a:t>Françis</a:t>
            </a:r>
            <a:r>
              <a:rPr lang="fr-FR" sz="1600" dirty="0" smtClean="0"/>
              <a:t> a succédé dans leur gestion en 1980. </a:t>
            </a:r>
          </a:p>
          <a:p>
            <a:pPr algn="just"/>
            <a:r>
              <a:rPr lang="fr-FR" sz="1600" dirty="0" smtClean="0"/>
              <a:t>Pour des raisons de distribution (80,000 bouteilles) , la propriété  se commercialise sur deux étiquettes; Le Château Croix St André et Château La Forêt. </a:t>
            </a:r>
            <a:endParaRPr lang="fr-FR" sz="1600" dirty="0"/>
          </a:p>
          <a:p>
            <a:pPr algn="just"/>
            <a:r>
              <a:rPr lang="fr-FR" sz="1600" dirty="0" smtClean="0"/>
              <a:t>De nombreux clients célèbres ont apprécié les vins, aussi bien dans le milieu de l’art, de la musique que politique. Ex : Le prince de Monaco, Monsieur Couve de </a:t>
            </a:r>
            <a:r>
              <a:rPr lang="fr-FR" sz="1600" dirty="0" err="1"/>
              <a:t>M</a:t>
            </a:r>
            <a:r>
              <a:rPr lang="fr-FR" sz="1600" dirty="0" err="1" smtClean="0"/>
              <a:t>urville</a:t>
            </a:r>
            <a:r>
              <a:rPr lang="fr-FR" sz="1600" dirty="0" smtClean="0"/>
              <a:t> (Ministre des affaires étrangères du Général de Gaulle et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ministre), Arthur Rubinstein (pianiste), Simone de Beauvoir (écrivain)…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62" y="2043738"/>
            <a:ext cx="3520890" cy="28187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7205" y="5751776"/>
            <a:ext cx="1005403" cy="6560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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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lémentair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Élémentaire.thmx</Template>
  <TotalTime>272</TotalTime>
  <Words>225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Bookman Old Style</vt:lpstr>
      <vt:lpstr>Calibri</vt:lpstr>
      <vt:lpstr>Palatino Linotype</vt:lpstr>
      <vt:lpstr>Times New Roman</vt:lpstr>
      <vt:lpstr>Wingdings</vt:lpstr>
      <vt:lpstr>Élémentaire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Maury</dc:creator>
  <cp:lastModifiedBy>Léon Cambier</cp:lastModifiedBy>
  <cp:revision>29</cp:revision>
  <cp:lastPrinted>2018-02-14T09:07:20Z</cp:lastPrinted>
  <dcterms:created xsi:type="dcterms:W3CDTF">2015-12-29T15:04:46Z</dcterms:created>
  <dcterms:modified xsi:type="dcterms:W3CDTF">2018-12-05T09:35:12Z</dcterms:modified>
</cp:coreProperties>
</file>