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9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27CE8-19EB-4D97-94BF-969B19C6441F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380C-FA88-4122-86A8-7CD1C3FCD43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784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380C-FA88-4122-86A8-7CD1C3FCD43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537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604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920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983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70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13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535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04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575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59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326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418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060A-EE8F-4DEC-973F-922B7AB01169}" type="datetimeFigureOut">
              <a:rPr lang="fr-BE" smtClean="0"/>
              <a:t>29/01/2014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0B83-8E20-4553-874D-F0CDF2892D3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28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4624"/>
            <a:ext cx="7772400" cy="648071"/>
          </a:xfrm>
        </p:spPr>
        <p:txBody>
          <a:bodyPr>
            <a:normAutofit/>
          </a:bodyPr>
          <a:lstStyle/>
          <a:p>
            <a:r>
              <a:rPr lang="fr-BE" sz="2000" dirty="0" smtClean="0"/>
              <a:t>Changement - Saint </a:t>
            </a:r>
            <a:r>
              <a:rPr lang="fr-BE" sz="2000" dirty="0" err="1" smtClean="0"/>
              <a:t>Emilion</a:t>
            </a:r>
            <a:r>
              <a:rPr lang="fr-BE" sz="2000" dirty="0" smtClean="0"/>
              <a:t> - </a:t>
            </a:r>
            <a:r>
              <a:rPr lang="fr-BE" sz="2000" dirty="0" err="1" smtClean="0"/>
              <a:t>Verandering</a:t>
            </a:r>
            <a:endParaRPr lang="fr-BE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645095"/>
            <a:ext cx="3240360" cy="864096"/>
          </a:xfrm>
        </p:spPr>
        <p:txBody>
          <a:bodyPr>
            <a:normAutofit fontScale="40000" lnSpcReduction="20000"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STOP</a:t>
            </a:r>
            <a:r>
              <a:rPr lang="fr-BE" dirty="0" smtClean="0"/>
              <a:t> :</a:t>
            </a:r>
            <a:endParaRPr lang="fr-BE" dirty="0"/>
          </a:p>
          <a:p>
            <a:r>
              <a:rPr lang="fr-BE" b="1" dirty="0"/>
              <a:t>77 602 Château Petit </a:t>
            </a:r>
            <a:r>
              <a:rPr lang="fr-BE" b="1" dirty="0" err="1"/>
              <a:t>Bouquey</a:t>
            </a:r>
            <a:r>
              <a:rPr lang="fr-BE" b="1" dirty="0"/>
              <a:t> 2009, </a:t>
            </a: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voorraad</a:t>
            </a:r>
            <a:r>
              <a:rPr lang="fr-BE" dirty="0" smtClean="0"/>
              <a:t> / </a:t>
            </a:r>
            <a:r>
              <a:rPr lang="fr-BE" dirty="0" err="1" smtClean="0"/>
              <a:t>andere</a:t>
            </a:r>
            <a:r>
              <a:rPr lang="fr-BE" dirty="0" smtClean="0"/>
              <a:t> </a:t>
            </a:r>
            <a:r>
              <a:rPr lang="fr-BE" dirty="0" err="1" smtClean="0"/>
              <a:t>distributie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manque récolte / autre circuit distribution</a:t>
            </a:r>
            <a:endParaRPr lang="fr-BE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076056" y="620687"/>
            <a:ext cx="3240360" cy="103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300" dirty="0" smtClean="0">
                <a:solidFill>
                  <a:srgbClr val="FF0000"/>
                </a:solidFill>
              </a:rPr>
              <a:t>STOP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1300" b="1" dirty="0"/>
              <a:t>74 647 Château La Fleur </a:t>
            </a:r>
            <a:r>
              <a:rPr lang="fr-BE" sz="1300" b="1" dirty="0" err="1"/>
              <a:t>Nardon</a:t>
            </a:r>
            <a:r>
              <a:rPr lang="fr-BE" sz="1300" b="1" dirty="0"/>
              <a:t> 2009, </a:t>
            </a:r>
            <a:r>
              <a:rPr lang="fr-BE" sz="1300" dirty="0" err="1"/>
              <a:t>Wordt</a:t>
            </a:r>
            <a:r>
              <a:rPr lang="fr-BE" sz="1300" dirty="0"/>
              <a:t> / d</a:t>
            </a:r>
            <a:r>
              <a:rPr lang="fr-BE" sz="1300" dirty="0" smtClean="0"/>
              <a:t>evient: </a:t>
            </a:r>
            <a:r>
              <a:rPr lang="fr-BE" sz="1300" dirty="0"/>
              <a:t>Grand Cru </a:t>
            </a:r>
            <a:r>
              <a:rPr lang="fr-BE" sz="1300" dirty="0" smtClean="0"/>
              <a:t/>
            </a:r>
            <a:br>
              <a:rPr lang="fr-BE" sz="1300" dirty="0" smtClean="0"/>
            </a:br>
            <a:r>
              <a:rPr lang="fr-BE" sz="1300" dirty="0" smtClean="0"/>
              <a:t>(= </a:t>
            </a:r>
            <a:r>
              <a:rPr lang="fr-BE" sz="1300" dirty="0" err="1" smtClean="0"/>
              <a:t>veel</a:t>
            </a:r>
            <a:r>
              <a:rPr lang="fr-BE" sz="1300" dirty="0" smtClean="0"/>
              <a:t> </a:t>
            </a:r>
            <a:r>
              <a:rPr lang="fr-BE" sz="1300" dirty="0" err="1" smtClean="0"/>
              <a:t>duurder</a:t>
            </a:r>
            <a:r>
              <a:rPr lang="fr-BE" sz="1300" dirty="0" smtClean="0"/>
              <a:t> / beaucoup plus </a:t>
            </a:r>
            <a:r>
              <a:rPr lang="fr-BE" sz="1300" dirty="0"/>
              <a:t>cher)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5"/>
            <a:ext cx="1685962" cy="214588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7"/>
            <a:ext cx="1765817" cy="162116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5796136" y="1700807"/>
            <a:ext cx="1944216" cy="17281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115616" y="1772816"/>
            <a:ext cx="1944216" cy="17281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917310" y="3321967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000" dirty="0" err="1" smtClean="0"/>
              <a:t>Wordt</a:t>
            </a:r>
            <a:r>
              <a:rPr lang="fr-BE" sz="2000" dirty="0" smtClean="0"/>
              <a:t> nu / Deviennent maintenant :</a:t>
            </a:r>
            <a:endParaRPr lang="fr-BE" sz="20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862" y="4149079"/>
            <a:ext cx="2259978" cy="2259978"/>
          </a:xfrm>
          <a:prstGeom prst="rect">
            <a:avLst/>
          </a:prstGeom>
        </p:spPr>
      </p:pic>
      <p:sp>
        <p:nvSpPr>
          <p:cNvPr id="20" name="Sous-titre 2"/>
          <p:cNvSpPr txBox="1">
            <a:spLocks/>
          </p:cNvSpPr>
          <p:nvPr/>
        </p:nvSpPr>
        <p:spPr>
          <a:xfrm>
            <a:off x="5652120" y="3936831"/>
            <a:ext cx="3240360" cy="225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600" b="1" dirty="0" err="1" smtClean="0"/>
              <a:t>Millesime</a:t>
            </a:r>
            <a:r>
              <a:rPr lang="fr-BE" sz="1600" b="1" dirty="0" smtClean="0"/>
              <a:t> 2010</a:t>
            </a:r>
          </a:p>
          <a:p>
            <a:r>
              <a:rPr lang="fr-BE" sz="1600" dirty="0" smtClean="0"/>
              <a:t>Saint </a:t>
            </a:r>
            <a:r>
              <a:rPr lang="fr-BE" sz="1600" dirty="0" err="1" smtClean="0"/>
              <a:t>Hypolite</a:t>
            </a:r>
            <a:r>
              <a:rPr lang="fr-BE" sz="1600" dirty="0" smtClean="0"/>
              <a:t> à St-</a:t>
            </a:r>
            <a:r>
              <a:rPr lang="fr-BE" sz="1600" dirty="0" err="1" smtClean="0"/>
              <a:t>Emilion</a:t>
            </a:r>
            <a:r>
              <a:rPr lang="fr-BE" sz="1600" dirty="0" smtClean="0"/>
              <a:t/>
            </a:r>
            <a:br>
              <a:rPr lang="fr-BE" sz="1600" dirty="0" smtClean="0"/>
            </a:br>
            <a:r>
              <a:rPr lang="fr-BE" sz="1600" dirty="0" smtClean="0"/>
              <a:t>Sable &amp; argile / </a:t>
            </a:r>
            <a:r>
              <a:rPr lang="fr-BE" sz="1600" dirty="0" err="1" smtClean="0"/>
              <a:t>zand</a:t>
            </a:r>
            <a:r>
              <a:rPr lang="fr-BE" sz="1600" dirty="0" smtClean="0"/>
              <a:t> &amp; </a:t>
            </a:r>
            <a:r>
              <a:rPr lang="fr-BE" sz="1600" dirty="0" err="1" smtClean="0"/>
              <a:t>klei</a:t>
            </a:r>
            <a:r>
              <a:rPr lang="fr-BE" sz="1600" dirty="0" smtClean="0"/>
              <a:t/>
            </a:r>
            <a:br>
              <a:rPr lang="fr-BE" sz="1600" dirty="0" smtClean="0"/>
            </a:br>
            <a:r>
              <a:rPr lang="fr-BE" sz="1600" dirty="0" smtClean="0"/>
              <a:t>85</a:t>
            </a:r>
            <a:r>
              <a:rPr lang="fr-BE" sz="1600" dirty="0"/>
              <a:t>% Merlot-15% </a:t>
            </a:r>
            <a:r>
              <a:rPr lang="fr-BE" sz="1600" dirty="0" smtClean="0"/>
              <a:t>Cabernet</a:t>
            </a:r>
          </a:p>
          <a:p>
            <a:r>
              <a:rPr lang="fr-BE" sz="1600" dirty="0" smtClean="0"/>
              <a:t>6000 pieds - </a:t>
            </a:r>
            <a:r>
              <a:rPr lang="fr-BE" sz="1600" dirty="0" err="1" smtClean="0"/>
              <a:t>stokken</a:t>
            </a:r>
            <a:r>
              <a:rPr lang="fr-BE" sz="1600" dirty="0" smtClean="0"/>
              <a:t> /Ha</a:t>
            </a:r>
            <a:br>
              <a:rPr lang="fr-BE" sz="1600" dirty="0" smtClean="0"/>
            </a:br>
            <a:r>
              <a:rPr lang="fr-BE" sz="1600" dirty="0" smtClean="0"/>
              <a:t>7,20 Ha</a:t>
            </a:r>
            <a:r>
              <a:rPr lang="fr-BE" sz="1200" dirty="0" smtClean="0"/>
              <a:t/>
            </a:r>
            <a:br>
              <a:rPr lang="fr-BE" sz="1200" dirty="0" smtClean="0"/>
            </a:br>
            <a:endParaRPr lang="fr-BE" sz="1200" dirty="0" smtClean="0"/>
          </a:p>
          <a:p>
            <a:endParaRPr lang="fr-BE" dirty="0"/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395536" y="3940937"/>
            <a:ext cx="3240360" cy="225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600" b="1" dirty="0" smtClean="0"/>
              <a:t>Code : 77 602 10</a:t>
            </a:r>
            <a:br>
              <a:rPr lang="fr-BE" sz="1600" b="1" dirty="0" smtClean="0"/>
            </a:br>
            <a:r>
              <a:rPr lang="fr-BE" sz="1600" b="1" dirty="0" smtClean="0"/>
              <a:t>(Code idem Petit </a:t>
            </a:r>
            <a:r>
              <a:rPr lang="fr-BE" sz="1600" b="1" dirty="0" err="1"/>
              <a:t>B</a:t>
            </a:r>
            <a:r>
              <a:rPr lang="fr-BE" sz="1600" b="1" dirty="0" err="1" smtClean="0"/>
              <a:t>ouquey</a:t>
            </a:r>
            <a:r>
              <a:rPr lang="fr-BE" sz="1600" b="1" dirty="0" smtClean="0"/>
              <a:t> + </a:t>
            </a:r>
            <a:r>
              <a:rPr lang="fr-BE" sz="1600" b="1" dirty="0" err="1" smtClean="0"/>
              <a:t>mill</a:t>
            </a:r>
            <a:r>
              <a:rPr lang="fr-BE" sz="1600" b="1" dirty="0" smtClean="0"/>
              <a:t>)</a:t>
            </a:r>
          </a:p>
          <a:p>
            <a:endParaRPr lang="fr-BE" sz="1600" b="1" dirty="0"/>
          </a:p>
          <a:p>
            <a:r>
              <a:rPr lang="fr-BE" sz="1600" b="1" dirty="0" smtClean="0"/>
              <a:t>Prix / </a:t>
            </a:r>
            <a:r>
              <a:rPr lang="fr-BE" sz="1600" b="1" dirty="0" err="1" smtClean="0"/>
              <a:t>Prijs</a:t>
            </a:r>
            <a:r>
              <a:rPr lang="fr-BE" sz="1600" b="1" dirty="0" smtClean="0"/>
              <a:t> : </a:t>
            </a:r>
            <a:br>
              <a:rPr lang="fr-BE" sz="1600" b="1" dirty="0" smtClean="0"/>
            </a:br>
            <a:r>
              <a:rPr lang="fr-BE" sz="1600" b="1" dirty="0" smtClean="0"/>
              <a:t>Idem petit </a:t>
            </a:r>
            <a:r>
              <a:rPr lang="fr-BE" sz="1600" b="1" dirty="0" err="1" smtClean="0"/>
              <a:t>Bouquey</a:t>
            </a:r>
            <a:endParaRPr lang="fr-BE" sz="1600" b="1" dirty="0" smtClean="0"/>
          </a:p>
          <a:p>
            <a:endParaRPr lang="fr-BE" sz="1600" b="1" dirty="0"/>
          </a:p>
          <a:p>
            <a:r>
              <a:rPr lang="fr-BE" sz="1800" dirty="0">
                <a:solidFill>
                  <a:srgbClr val="C00000"/>
                </a:solidFill>
              </a:rPr>
              <a:t>1 étoile Guide Hachette 2014</a:t>
            </a:r>
            <a:endParaRPr lang="fr-BE" sz="1800" dirty="0" smtClean="0">
              <a:solidFill>
                <a:srgbClr val="C00000"/>
              </a:solidFill>
            </a:endParaRPr>
          </a:p>
          <a:p>
            <a:endParaRPr lang="fr-BE" dirty="0"/>
          </a:p>
        </p:txBody>
      </p:sp>
      <p:sp>
        <p:nvSpPr>
          <p:cNvPr id="23" name="Rectangle 22"/>
          <p:cNvSpPr/>
          <p:nvPr/>
        </p:nvSpPr>
        <p:spPr>
          <a:xfrm>
            <a:off x="3707904" y="4005064"/>
            <a:ext cx="2016224" cy="2520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Étoile à 5 branches 23"/>
          <p:cNvSpPr/>
          <p:nvPr/>
        </p:nvSpPr>
        <p:spPr>
          <a:xfrm>
            <a:off x="5420610" y="3717032"/>
            <a:ext cx="663558" cy="576064"/>
          </a:xfrm>
          <a:prstGeom prst="star5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Étoile à 5 branches 24"/>
          <p:cNvSpPr/>
          <p:nvPr/>
        </p:nvSpPr>
        <p:spPr>
          <a:xfrm>
            <a:off x="1619672" y="6021288"/>
            <a:ext cx="663558" cy="576064"/>
          </a:xfrm>
          <a:prstGeom prst="star5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Sous-titre 2"/>
          <p:cNvSpPr txBox="1">
            <a:spLocks/>
          </p:cNvSpPr>
          <p:nvPr/>
        </p:nvSpPr>
        <p:spPr>
          <a:xfrm rot="2486049">
            <a:off x="1076457" y="2205901"/>
            <a:ext cx="2413544" cy="269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>
                <a:solidFill>
                  <a:srgbClr val="FF0000"/>
                </a:solidFill>
              </a:rPr>
              <a:t>EPUISÉ - UITGEPUT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444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Changement - Saint Emilion - Verandering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Emilion</dc:title>
  <dc:creator>_</dc:creator>
  <cp:lastModifiedBy>_</cp:lastModifiedBy>
  <cp:revision>5</cp:revision>
  <dcterms:created xsi:type="dcterms:W3CDTF">2014-01-29T07:55:53Z</dcterms:created>
  <dcterms:modified xsi:type="dcterms:W3CDTF">2014-01-29T08:34:13Z</dcterms:modified>
</cp:coreProperties>
</file>