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91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027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98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47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23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701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352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20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875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3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442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E70F-6179-4B16-85ED-B3886EB0AA6D}" type="datetimeFigureOut">
              <a:rPr lang="fr-BE" smtClean="0"/>
              <a:t>11/09/2015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77DC3-54C5-46F1-B3ED-8AB7B83486C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74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Changement packaging</a:t>
            </a:r>
            <a:br>
              <a:rPr lang="fr-BE" dirty="0" smtClean="0"/>
            </a:br>
            <a:r>
              <a:rPr lang="fr-BE" sz="1800" dirty="0" smtClean="0"/>
              <a:t>automne 2015  -  </a:t>
            </a:r>
            <a:r>
              <a:rPr lang="fr-BE" sz="1800" dirty="0" err="1" smtClean="0"/>
              <a:t>herfst</a:t>
            </a:r>
            <a:r>
              <a:rPr lang="fr-BE" sz="1800" dirty="0" smtClean="0"/>
              <a:t> 2015</a:t>
            </a:r>
            <a:endParaRPr lang="fr-BE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13" y="2921403"/>
            <a:ext cx="2088232" cy="208823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47164"/>
            <a:ext cx="1882278" cy="188227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23562"/>
            <a:ext cx="1274896" cy="424965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54" y="953179"/>
            <a:ext cx="1282806" cy="4276021"/>
          </a:xfrm>
          <a:prstGeom prst="rect">
            <a:avLst/>
          </a:prstGeom>
        </p:spPr>
      </p:pic>
      <p:sp>
        <p:nvSpPr>
          <p:cNvPr id="8" name="Flèche droite 7"/>
          <p:cNvSpPr/>
          <p:nvPr/>
        </p:nvSpPr>
        <p:spPr>
          <a:xfrm>
            <a:off x="4211960" y="3546561"/>
            <a:ext cx="864096" cy="68348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25761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Changement packaging automne 2015  -  herfst 2015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packaging automne 2015  -  herfst 2015</dc:title>
  <dc:creator>_</dc:creator>
  <cp:lastModifiedBy>_</cp:lastModifiedBy>
  <cp:revision>1</cp:revision>
  <dcterms:created xsi:type="dcterms:W3CDTF">2015-09-11T07:22:27Z</dcterms:created>
  <dcterms:modified xsi:type="dcterms:W3CDTF">2015-09-11T07:27:23Z</dcterms:modified>
</cp:coreProperties>
</file>