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70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96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563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430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148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405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8987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014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514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689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888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FC0E-1302-4642-9A4C-D69B2979F3AD}" type="datetimeFigureOut">
              <a:rPr lang="fr-BE" smtClean="0"/>
              <a:t>08-03-21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37ED9-B16C-4BF5-ADD0-10B945FECE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89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25CC8C95-1883-4596-86B4-94CDA61F4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49216"/>
              </p:ext>
            </p:extLst>
          </p:nvPr>
        </p:nvGraphicFramePr>
        <p:xfrm>
          <a:off x="0" y="738231"/>
          <a:ext cx="9127503" cy="5561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27640" imgH="3246120" progId="">
                  <p:embed/>
                </p:oleObj>
              </mc:Choice>
              <mc:Fallback>
                <p:oleObj r:id="rId2" imgW="5327640" imgH="3246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38231"/>
                        <a:ext cx="9127503" cy="5561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871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8F13DAB5-F967-4EA0-8519-92668A4B0F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771864"/>
              </p:ext>
            </p:extLst>
          </p:nvPr>
        </p:nvGraphicFramePr>
        <p:xfrm>
          <a:off x="448490" y="229794"/>
          <a:ext cx="8092696" cy="620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27640" imgH="4084200" progId="">
                  <p:embed/>
                </p:oleObj>
              </mc:Choice>
              <mc:Fallback>
                <p:oleObj r:id="rId2" imgW="5327640" imgH="4084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490" y="229794"/>
                        <a:ext cx="8092696" cy="620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5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BD0210EF-A96F-4167-B742-2D5033641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962165"/>
              </p:ext>
            </p:extLst>
          </p:nvPr>
        </p:nvGraphicFramePr>
        <p:xfrm>
          <a:off x="-2" y="-10739"/>
          <a:ext cx="9144001" cy="6848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27640" imgH="4038480" progId="">
                  <p:embed/>
                </p:oleObj>
              </mc:Choice>
              <mc:Fallback>
                <p:oleObj r:id="rId2" imgW="5327640" imgH="4038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" y="-10739"/>
                        <a:ext cx="9144001" cy="6848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85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6DFFF7F-FC2B-4E98-83F4-A07562A5E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017257"/>
              </p:ext>
            </p:extLst>
          </p:nvPr>
        </p:nvGraphicFramePr>
        <p:xfrm>
          <a:off x="0" y="334817"/>
          <a:ext cx="9144000" cy="635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27640" imgH="3703320" progId="">
                  <p:embed/>
                </p:oleObj>
              </mc:Choice>
              <mc:Fallback>
                <p:oleObj r:id="rId2" imgW="5327640" imgH="37033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334817"/>
                        <a:ext cx="9144000" cy="6356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30906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Leon Cambier</dc:creator>
  <cp:lastModifiedBy>Leon Cambier</cp:lastModifiedBy>
  <cp:revision>1</cp:revision>
  <dcterms:created xsi:type="dcterms:W3CDTF">2021-03-08T12:07:43Z</dcterms:created>
  <dcterms:modified xsi:type="dcterms:W3CDTF">2021-03-08T12:14:15Z</dcterms:modified>
</cp:coreProperties>
</file>