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0" d="100"/>
          <a:sy n="40" d="100"/>
        </p:scale>
        <p:origin x="-1589" y="-8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txBox="1">
            <a:spLocks noGrp="1"/>
          </p:cNvSpPr>
          <p:nvPr>
            <p:ph type="ctrTitle"/>
          </p:nvPr>
        </p:nvSpPr>
        <p:spPr>
          <a:xfrm>
            <a:off x="685800" y="2130423"/>
            <a:ext cx="7772400" cy="1470026"/>
          </a:xfrm>
        </p:spPr>
        <p:txBody>
          <a:bodyPr/>
          <a:lstStyle>
            <a:lvl1pPr>
              <a:defRPr/>
            </a:lvl1pPr>
          </a:lstStyle>
          <a:p>
            <a:pPr lvl="0"/>
            <a:r>
              <a:rPr lang="fr-FR"/>
              <a:t>Modifiez le style du titre</a:t>
            </a:r>
            <a:endParaRPr lang="fr-BE"/>
          </a:p>
        </p:txBody>
      </p:sp>
      <p:sp>
        <p:nvSpPr>
          <p:cNvPr id="3" name="Sous-titre 2"/>
          <p:cNvSpPr txBox="1">
            <a:spLocks noGrp="1"/>
          </p:cNvSpPr>
          <p:nvPr>
            <p:ph type="subTitle" idx="1"/>
          </p:nvPr>
        </p:nvSpPr>
        <p:spPr>
          <a:xfrm>
            <a:off x="1371600" y="3886200"/>
            <a:ext cx="6400800" cy="1752603"/>
          </a:xfrm>
        </p:spPr>
        <p:txBody>
          <a:bodyPr anchorCtr="1"/>
          <a:lstStyle>
            <a:lvl1pPr marL="0" indent="0" algn="ctr">
              <a:buNone/>
              <a:defRPr>
                <a:solidFill>
                  <a:srgbClr val="898989"/>
                </a:solidFill>
              </a:defRPr>
            </a:lvl1pPr>
          </a:lstStyle>
          <a:p>
            <a:pPr lvl="0"/>
            <a:r>
              <a:rPr lang="fr-FR"/>
              <a:t>Modifiez le style des sous-titres du masque</a:t>
            </a:r>
            <a:endParaRPr lang="fr-BE"/>
          </a:p>
        </p:txBody>
      </p:sp>
      <p:sp>
        <p:nvSpPr>
          <p:cNvPr id="4" name="Espace réservé de la date 3"/>
          <p:cNvSpPr txBox="1">
            <a:spLocks noGrp="1"/>
          </p:cNvSpPr>
          <p:nvPr>
            <p:ph type="dt" sz="half" idx="7"/>
          </p:nvPr>
        </p:nvSpPr>
        <p:spPr/>
        <p:txBody>
          <a:bodyPr/>
          <a:lstStyle>
            <a:lvl1pPr>
              <a:defRPr/>
            </a:lvl1pPr>
          </a:lstStyle>
          <a:p>
            <a:pPr lvl="0"/>
            <a:fld id="{1D943B86-A640-451A-9487-2A1FF467A7E2}" type="datetime1">
              <a:rPr lang="fr-BE"/>
              <a:pPr lvl="0"/>
              <a:t>5/05/2014</a:t>
            </a:fld>
            <a:endParaRPr lang="fr-BE"/>
          </a:p>
        </p:txBody>
      </p:sp>
      <p:sp>
        <p:nvSpPr>
          <p:cNvPr id="5" name="Espace réservé du pied de page 4"/>
          <p:cNvSpPr txBox="1">
            <a:spLocks noGrp="1"/>
          </p:cNvSpPr>
          <p:nvPr>
            <p:ph type="ftr" sz="quarter" idx="9"/>
          </p:nvPr>
        </p:nvSpPr>
        <p:spPr/>
        <p:txBody>
          <a:bodyPr/>
          <a:lstStyle>
            <a:lvl1pPr>
              <a:defRPr/>
            </a:lvl1pPr>
          </a:lstStyle>
          <a:p>
            <a:pPr lvl="0"/>
            <a:endParaRPr lang="fr-BE"/>
          </a:p>
        </p:txBody>
      </p:sp>
      <p:sp>
        <p:nvSpPr>
          <p:cNvPr id="6" name="Espace réservé du numéro de diapositive 5"/>
          <p:cNvSpPr txBox="1">
            <a:spLocks noGrp="1"/>
          </p:cNvSpPr>
          <p:nvPr>
            <p:ph type="sldNum" sz="quarter" idx="8"/>
          </p:nvPr>
        </p:nvSpPr>
        <p:spPr/>
        <p:txBody>
          <a:bodyPr/>
          <a:lstStyle>
            <a:lvl1pPr>
              <a:defRPr/>
            </a:lvl1pPr>
          </a:lstStyle>
          <a:p>
            <a:pPr lvl="0"/>
            <a:fld id="{E6970F9A-98CD-42BC-811F-08894821CB24}" type="slidenum">
              <a:t>‹N°›</a:t>
            </a:fld>
            <a:endParaRPr lang="fr-BE"/>
          </a:p>
        </p:txBody>
      </p:sp>
    </p:spTree>
    <p:extLst>
      <p:ext uri="{BB962C8B-B14F-4D97-AF65-F5344CB8AC3E}">
        <p14:creationId xmlns:p14="http://schemas.microsoft.com/office/powerpoint/2010/main" val="279472118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txBox="1">
            <a:spLocks noGrp="1"/>
          </p:cNvSpPr>
          <p:nvPr>
            <p:ph type="title"/>
          </p:nvPr>
        </p:nvSpPr>
        <p:spPr/>
        <p:txBody>
          <a:bodyPr/>
          <a:lstStyle>
            <a:lvl1pPr>
              <a:defRPr/>
            </a:lvl1pPr>
          </a:lstStyle>
          <a:p>
            <a:pPr lvl="0"/>
            <a:r>
              <a:rPr lang="fr-FR"/>
              <a:t>Modifiez le style du titre</a:t>
            </a:r>
            <a:endParaRPr lang="fr-BE"/>
          </a:p>
        </p:txBody>
      </p:sp>
      <p:sp>
        <p:nvSpPr>
          <p:cNvPr id="3" name="Espace réservé du texte vertical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txBox="1">
            <a:spLocks noGrp="1"/>
          </p:cNvSpPr>
          <p:nvPr>
            <p:ph type="dt" sz="half" idx="7"/>
          </p:nvPr>
        </p:nvSpPr>
        <p:spPr/>
        <p:txBody>
          <a:bodyPr/>
          <a:lstStyle>
            <a:lvl1pPr>
              <a:defRPr/>
            </a:lvl1pPr>
          </a:lstStyle>
          <a:p>
            <a:pPr lvl="0"/>
            <a:fld id="{BF37F6A0-9F74-4B3C-8F47-59FCD0E35DF5}" type="datetime1">
              <a:rPr lang="fr-BE"/>
              <a:pPr lvl="0"/>
              <a:t>5/05/2014</a:t>
            </a:fld>
            <a:endParaRPr lang="fr-BE"/>
          </a:p>
        </p:txBody>
      </p:sp>
      <p:sp>
        <p:nvSpPr>
          <p:cNvPr id="5" name="Espace réservé du pied de page 4"/>
          <p:cNvSpPr txBox="1">
            <a:spLocks noGrp="1"/>
          </p:cNvSpPr>
          <p:nvPr>
            <p:ph type="ftr" sz="quarter" idx="9"/>
          </p:nvPr>
        </p:nvSpPr>
        <p:spPr/>
        <p:txBody>
          <a:bodyPr/>
          <a:lstStyle>
            <a:lvl1pPr>
              <a:defRPr/>
            </a:lvl1pPr>
          </a:lstStyle>
          <a:p>
            <a:pPr lvl="0"/>
            <a:endParaRPr lang="fr-BE"/>
          </a:p>
        </p:txBody>
      </p:sp>
      <p:sp>
        <p:nvSpPr>
          <p:cNvPr id="6" name="Espace réservé du numéro de diapositive 5"/>
          <p:cNvSpPr txBox="1">
            <a:spLocks noGrp="1"/>
          </p:cNvSpPr>
          <p:nvPr>
            <p:ph type="sldNum" sz="quarter" idx="8"/>
          </p:nvPr>
        </p:nvSpPr>
        <p:spPr/>
        <p:txBody>
          <a:bodyPr/>
          <a:lstStyle>
            <a:lvl1pPr>
              <a:defRPr/>
            </a:lvl1pPr>
          </a:lstStyle>
          <a:p>
            <a:pPr lvl="0"/>
            <a:fld id="{ED5E9023-3FD5-4051-8CE5-795012B3728F}" type="slidenum">
              <a:t>‹N°›</a:t>
            </a:fld>
            <a:endParaRPr lang="fr-BE"/>
          </a:p>
        </p:txBody>
      </p:sp>
    </p:spTree>
    <p:extLst>
      <p:ext uri="{BB962C8B-B14F-4D97-AF65-F5344CB8AC3E}">
        <p14:creationId xmlns:p14="http://schemas.microsoft.com/office/powerpoint/2010/main" val="291189300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txBox="1">
            <a:spLocks noGrp="1"/>
          </p:cNvSpPr>
          <p:nvPr>
            <p:ph type="title" orient="vert"/>
          </p:nvPr>
        </p:nvSpPr>
        <p:spPr>
          <a:xfrm>
            <a:off x="6629400" y="274640"/>
            <a:ext cx="2057400" cy="5851529"/>
          </a:xfrm>
        </p:spPr>
        <p:txBody>
          <a:bodyPr vert="eaVert"/>
          <a:lstStyle>
            <a:lvl1pPr>
              <a:defRPr/>
            </a:lvl1pPr>
          </a:lstStyle>
          <a:p>
            <a:pPr lvl="0"/>
            <a:r>
              <a:rPr lang="fr-FR"/>
              <a:t>Modifiez le style du titre</a:t>
            </a:r>
            <a:endParaRPr lang="fr-BE"/>
          </a:p>
        </p:txBody>
      </p:sp>
      <p:sp>
        <p:nvSpPr>
          <p:cNvPr id="3" name="Espace réservé du texte vertical 2"/>
          <p:cNvSpPr txBox="1">
            <a:spLocks noGrp="1"/>
          </p:cNvSpPr>
          <p:nvPr>
            <p:ph type="body" orient="vert" idx="1"/>
          </p:nvPr>
        </p:nvSpPr>
        <p:spPr>
          <a:xfrm>
            <a:off x="457200" y="274640"/>
            <a:ext cx="6019796" cy="5851529"/>
          </a:xfrm>
        </p:spPr>
        <p:txBody>
          <a:bodyPr vert="eaVert"/>
          <a:lstStyle>
            <a:lvl1pPr>
              <a:defRPr/>
            </a:lvl1pPr>
            <a:lvl2pPr>
              <a:defRPr/>
            </a:lvl2pPr>
            <a:lvl3pPr>
              <a:defRPr/>
            </a:lvl3pPr>
            <a:lvl4pPr>
              <a:defRPr/>
            </a:lvl4pPr>
            <a:lvl5pPr>
              <a:defRPr/>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txBox="1">
            <a:spLocks noGrp="1"/>
          </p:cNvSpPr>
          <p:nvPr>
            <p:ph type="dt" sz="half" idx="7"/>
          </p:nvPr>
        </p:nvSpPr>
        <p:spPr/>
        <p:txBody>
          <a:bodyPr/>
          <a:lstStyle>
            <a:lvl1pPr>
              <a:defRPr/>
            </a:lvl1pPr>
          </a:lstStyle>
          <a:p>
            <a:pPr lvl="0"/>
            <a:fld id="{213C8D70-F856-416C-B76F-AC28F1888318}" type="datetime1">
              <a:rPr lang="fr-BE"/>
              <a:pPr lvl="0"/>
              <a:t>5/05/2014</a:t>
            </a:fld>
            <a:endParaRPr lang="fr-BE"/>
          </a:p>
        </p:txBody>
      </p:sp>
      <p:sp>
        <p:nvSpPr>
          <p:cNvPr id="5" name="Espace réservé du pied de page 4"/>
          <p:cNvSpPr txBox="1">
            <a:spLocks noGrp="1"/>
          </p:cNvSpPr>
          <p:nvPr>
            <p:ph type="ftr" sz="quarter" idx="9"/>
          </p:nvPr>
        </p:nvSpPr>
        <p:spPr/>
        <p:txBody>
          <a:bodyPr/>
          <a:lstStyle>
            <a:lvl1pPr>
              <a:defRPr/>
            </a:lvl1pPr>
          </a:lstStyle>
          <a:p>
            <a:pPr lvl="0"/>
            <a:endParaRPr lang="fr-BE"/>
          </a:p>
        </p:txBody>
      </p:sp>
      <p:sp>
        <p:nvSpPr>
          <p:cNvPr id="6" name="Espace réservé du numéro de diapositive 5"/>
          <p:cNvSpPr txBox="1">
            <a:spLocks noGrp="1"/>
          </p:cNvSpPr>
          <p:nvPr>
            <p:ph type="sldNum" sz="quarter" idx="8"/>
          </p:nvPr>
        </p:nvSpPr>
        <p:spPr/>
        <p:txBody>
          <a:bodyPr/>
          <a:lstStyle>
            <a:lvl1pPr>
              <a:defRPr/>
            </a:lvl1pPr>
          </a:lstStyle>
          <a:p>
            <a:pPr lvl="0"/>
            <a:fld id="{022C1BF5-5A69-4491-A86C-8A3C3ED58ECA}" type="slidenum">
              <a:t>‹N°›</a:t>
            </a:fld>
            <a:endParaRPr lang="fr-BE"/>
          </a:p>
        </p:txBody>
      </p:sp>
    </p:spTree>
    <p:extLst>
      <p:ext uri="{BB962C8B-B14F-4D97-AF65-F5344CB8AC3E}">
        <p14:creationId xmlns:p14="http://schemas.microsoft.com/office/powerpoint/2010/main" val="352999694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txBox="1">
            <a:spLocks noGrp="1"/>
          </p:cNvSpPr>
          <p:nvPr>
            <p:ph type="title"/>
          </p:nvPr>
        </p:nvSpPr>
        <p:spPr/>
        <p:txBody>
          <a:bodyPr/>
          <a:lstStyle>
            <a:lvl1pPr>
              <a:defRPr/>
            </a:lvl1pPr>
          </a:lstStyle>
          <a:p>
            <a:pPr lvl="0"/>
            <a:r>
              <a:rPr lang="fr-FR"/>
              <a:t>Modifiez le style du titre</a:t>
            </a:r>
            <a:endParaRPr lang="fr-BE"/>
          </a:p>
        </p:txBody>
      </p:sp>
      <p:sp>
        <p:nvSpPr>
          <p:cNvPr id="3" name="Espace réservé du contenu 2"/>
          <p:cNvSpPr txBox="1">
            <a:spLocks noGrp="1"/>
          </p:cNvSpPr>
          <p:nvPr>
            <p:ph idx="1"/>
          </p:nvPr>
        </p:nvSpPr>
        <p:spPr/>
        <p:txBody>
          <a:bodyPr/>
          <a:lstStyle>
            <a:lvl1pPr>
              <a:defRPr/>
            </a:lvl1pPr>
            <a:lvl2pPr>
              <a:defRPr/>
            </a:lvl2pPr>
            <a:lvl3pPr>
              <a:defRPr/>
            </a:lvl3pPr>
            <a:lvl4pPr>
              <a:defRPr/>
            </a:lvl4pPr>
            <a:lvl5pPr>
              <a:defRPr/>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txBox="1">
            <a:spLocks noGrp="1"/>
          </p:cNvSpPr>
          <p:nvPr>
            <p:ph type="dt" sz="half" idx="7"/>
          </p:nvPr>
        </p:nvSpPr>
        <p:spPr/>
        <p:txBody>
          <a:bodyPr/>
          <a:lstStyle>
            <a:lvl1pPr>
              <a:defRPr/>
            </a:lvl1pPr>
          </a:lstStyle>
          <a:p>
            <a:pPr lvl="0"/>
            <a:fld id="{BAC62769-8BAF-4127-B244-A12110FCCBCB}" type="datetime1">
              <a:rPr lang="fr-BE"/>
              <a:pPr lvl="0"/>
              <a:t>5/05/2014</a:t>
            </a:fld>
            <a:endParaRPr lang="fr-BE"/>
          </a:p>
        </p:txBody>
      </p:sp>
      <p:sp>
        <p:nvSpPr>
          <p:cNvPr id="5" name="Espace réservé du pied de page 4"/>
          <p:cNvSpPr txBox="1">
            <a:spLocks noGrp="1"/>
          </p:cNvSpPr>
          <p:nvPr>
            <p:ph type="ftr" sz="quarter" idx="9"/>
          </p:nvPr>
        </p:nvSpPr>
        <p:spPr/>
        <p:txBody>
          <a:bodyPr/>
          <a:lstStyle>
            <a:lvl1pPr>
              <a:defRPr/>
            </a:lvl1pPr>
          </a:lstStyle>
          <a:p>
            <a:pPr lvl="0"/>
            <a:endParaRPr lang="fr-BE"/>
          </a:p>
        </p:txBody>
      </p:sp>
      <p:sp>
        <p:nvSpPr>
          <p:cNvPr id="6" name="Espace réservé du numéro de diapositive 5"/>
          <p:cNvSpPr txBox="1">
            <a:spLocks noGrp="1"/>
          </p:cNvSpPr>
          <p:nvPr>
            <p:ph type="sldNum" sz="quarter" idx="8"/>
          </p:nvPr>
        </p:nvSpPr>
        <p:spPr/>
        <p:txBody>
          <a:bodyPr/>
          <a:lstStyle>
            <a:lvl1pPr>
              <a:defRPr/>
            </a:lvl1pPr>
          </a:lstStyle>
          <a:p>
            <a:pPr lvl="0"/>
            <a:fld id="{BD988EDE-ED58-46DE-BDA7-0B5C0A7652C1}" type="slidenum">
              <a:t>‹N°›</a:t>
            </a:fld>
            <a:endParaRPr lang="fr-BE"/>
          </a:p>
        </p:txBody>
      </p:sp>
    </p:spTree>
    <p:extLst>
      <p:ext uri="{BB962C8B-B14F-4D97-AF65-F5344CB8AC3E}">
        <p14:creationId xmlns:p14="http://schemas.microsoft.com/office/powerpoint/2010/main" val="71398007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txBox="1">
            <a:spLocks noGrp="1"/>
          </p:cNvSpPr>
          <p:nvPr>
            <p:ph type="title"/>
          </p:nvPr>
        </p:nvSpPr>
        <p:spPr>
          <a:xfrm>
            <a:off x="722311" y="4406895"/>
            <a:ext cx="7772400" cy="1362071"/>
          </a:xfrm>
        </p:spPr>
        <p:txBody>
          <a:bodyPr anchor="t" anchorCtr="0"/>
          <a:lstStyle>
            <a:lvl1pPr algn="l">
              <a:defRPr sz="4000" b="1" cap="all"/>
            </a:lvl1pPr>
          </a:lstStyle>
          <a:p>
            <a:pPr lvl="0"/>
            <a:r>
              <a:rPr lang="fr-FR"/>
              <a:t>Modifiez le style du titre</a:t>
            </a:r>
            <a:endParaRPr lang="fr-BE"/>
          </a:p>
        </p:txBody>
      </p:sp>
      <p:sp>
        <p:nvSpPr>
          <p:cNvPr id="3" name="Espace réservé du texte 2"/>
          <p:cNvSpPr txBox="1">
            <a:spLocks noGrp="1"/>
          </p:cNvSpPr>
          <p:nvPr>
            <p:ph type="body" idx="1"/>
          </p:nvPr>
        </p:nvSpPr>
        <p:spPr>
          <a:xfrm>
            <a:off x="722311" y="2906713"/>
            <a:ext cx="7772400" cy="1500182"/>
          </a:xfrm>
        </p:spPr>
        <p:txBody>
          <a:bodyPr anchor="b"/>
          <a:lstStyle>
            <a:lvl1pPr marL="0" indent="0">
              <a:spcBef>
                <a:spcPts val="500"/>
              </a:spcBef>
              <a:buNone/>
              <a:defRPr sz="2000">
                <a:solidFill>
                  <a:srgbClr val="898989"/>
                </a:solidFill>
              </a:defRPr>
            </a:lvl1pPr>
          </a:lstStyle>
          <a:p>
            <a:pPr lvl="0"/>
            <a:r>
              <a:rPr lang="fr-FR"/>
              <a:t>Modifiez les styles du texte du masque</a:t>
            </a:r>
          </a:p>
        </p:txBody>
      </p:sp>
      <p:sp>
        <p:nvSpPr>
          <p:cNvPr id="4" name="Espace réservé de la date 3"/>
          <p:cNvSpPr txBox="1">
            <a:spLocks noGrp="1"/>
          </p:cNvSpPr>
          <p:nvPr>
            <p:ph type="dt" sz="half" idx="7"/>
          </p:nvPr>
        </p:nvSpPr>
        <p:spPr/>
        <p:txBody>
          <a:bodyPr/>
          <a:lstStyle>
            <a:lvl1pPr>
              <a:defRPr/>
            </a:lvl1pPr>
          </a:lstStyle>
          <a:p>
            <a:pPr lvl="0"/>
            <a:fld id="{08459F2D-5D15-4980-8265-1211337C59F8}" type="datetime1">
              <a:rPr lang="fr-BE"/>
              <a:pPr lvl="0"/>
              <a:t>5/05/2014</a:t>
            </a:fld>
            <a:endParaRPr lang="fr-BE"/>
          </a:p>
        </p:txBody>
      </p:sp>
      <p:sp>
        <p:nvSpPr>
          <p:cNvPr id="5" name="Espace réservé du pied de page 4"/>
          <p:cNvSpPr txBox="1">
            <a:spLocks noGrp="1"/>
          </p:cNvSpPr>
          <p:nvPr>
            <p:ph type="ftr" sz="quarter" idx="9"/>
          </p:nvPr>
        </p:nvSpPr>
        <p:spPr/>
        <p:txBody>
          <a:bodyPr/>
          <a:lstStyle>
            <a:lvl1pPr>
              <a:defRPr/>
            </a:lvl1pPr>
          </a:lstStyle>
          <a:p>
            <a:pPr lvl="0"/>
            <a:endParaRPr lang="fr-BE"/>
          </a:p>
        </p:txBody>
      </p:sp>
      <p:sp>
        <p:nvSpPr>
          <p:cNvPr id="6" name="Espace réservé du numéro de diapositive 5"/>
          <p:cNvSpPr txBox="1">
            <a:spLocks noGrp="1"/>
          </p:cNvSpPr>
          <p:nvPr>
            <p:ph type="sldNum" sz="quarter" idx="8"/>
          </p:nvPr>
        </p:nvSpPr>
        <p:spPr/>
        <p:txBody>
          <a:bodyPr/>
          <a:lstStyle>
            <a:lvl1pPr>
              <a:defRPr/>
            </a:lvl1pPr>
          </a:lstStyle>
          <a:p>
            <a:pPr lvl="0"/>
            <a:fld id="{08B29008-1331-4507-BF0B-B215EB6A2A3D}" type="slidenum">
              <a:t>‹N°›</a:t>
            </a:fld>
            <a:endParaRPr lang="fr-BE"/>
          </a:p>
        </p:txBody>
      </p:sp>
    </p:spTree>
    <p:extLst>
      <p:ext uri="{BB962C8B-B14F-4D97-AF65-F5344CB8AC3E}">
        <p14:creationId xmlns:p14="http://schemas.microsoft.com/office/powerpoint/2010/main" val="210460519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txBox="1">
            <a:spLocks noGrp="1"/>
          </p:cNvSpPr>
          <p:nvPr>
            <p:ph type="title"/>
          </p:nvPr>
        </p:nvSpPr>
        <p:spPr/>
        <p:txBody>
          <a:bodyPr/>
          <a:lstStyle>
            <a:lvl1pPr>
              <a:defRPr/>
            </a:lvl1pPr>
          </a:lstStyle>
          <a:p>
            <a:pPr lvl="0"/>
            <a:r>
              <a:rPr lang="fr-FR"/>
              <a:t>Modifiez le style du titre</a:t>
            </a:r>
            <a:endParaRPr lang="fr-BE"/>
          </a:p>
        </p:txBody>
      </p:sp>
      <p:sp>
        <p:nvSpPr>
          <p:cNvPr id="3" name="Espace réservé du contenu 2"/>
          <p:cNvSpPr txBox="1">
            <a:spLocks noGrp="1"/>
          </p:cNvSpPr>
          <p:nvPr>
            <p:ph idx="1"/>
          </p:nvPr>
        </p:nvSpPr>
        <p:spPr>
          <a:xfrm>
            <a:off x="457200"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contenu 3"/>
          <p:cNvSpPr txBox="1">
            <a:spLocks noGrp="1"/>
          </p:cNvSpPr>
          <p:nvPr>
            <p:ph idx="2"/>
          </p:nvPr>
        </p:nvSpPr>
        <p:spPr>
          <a:xfrm>
            <a:off x="4648196"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e la date 4"/>
          <p:cNvSpPr txBox="1">
            <a:spLocks noGrp="1"/>
          </p:cNvSpPr>
          <p:nvPr>
            <p:ph type="dt" sz="half" idx="7"/>
          </p:nvPr>
        </p:nvSpPr>
        <p:spPr/>
        <p:txBody>
          <a:bodyPr/>
          <a:lstStyle>
            <a:lvl1pPr>
              <a:defRPr/>
            </a:lvl1pPr>
          </a:lstStyle>
          <a:p>
            <a:pPr lvl="0"/>
            <a:fld id="{554C1E52-6030-4CAC-94C4-FD69D23C5F66}" type="datetime1">
              <a:rPr lang="fr-BE"/>
              <a:pPr lvl="0"/>
              <a:t>5/05/2014</a:t>
            </a:fld>
            <a:endParaRPr lang="fr-BE"/>
          </a:p>
        </p:txBody>
      </p:sp>
      <p:sp>
        <p:nvSpPr>
          <p:cNvPr id="6" name="Espace réservé du pied de page 5"/>
          <p:cNvSpPr txBox="1">
            <a:spLocks noGrp="1"/>
          </p:cNvSpPr>
          <p:nvPr>
            <p:ph type="ftr" sz="quarter" idx="9"/>
          </p:nvPr>
        </p:nvSpPr>
        <p:spPr/>
        <p:txBody>
          <a:bodyPr/>
          <a:lstStyle>
            <a:lvl1pPr>
              <a:defRPr/>
            </a:lvl1pPr>
          </a:lstStyle>
          <a:p>
            <a:pPr lvl="0"/>
            <a:endParaRPr lang="fr-BE"/>
          </a:p>
        </p:txBody>
      </p:sp>
      <p:sp>
        <p:nvSpPr>
          <p:cNvPr id="7" name="Espace réservé du numéro de diapositive 6"/>
          <p:cNvSpPr txBox="1">
            <a:spLocks noGrp="1"/>
          </p:cNvSpPr>
          <p:nvPr>
            <p:ph type="sldNum" sz="quarter" idx="8"/>
          </p:nvPr>
        </p:nvSpPr>
        <p:spPr/>
        <p:txBody>
          <a:bodyPr/>
          <a:lstStyle>
            <a:lvl1pPr>
              <a:defRPr/>
            </a:lvl1pPr>
          </a:lstStyle>
          <a:p>
            <a:pPr lvl="0"/>
            <a:fld id="{F50D4EB3-1B38-494E-9DAC-A7557F8C95D2}" type="slidenum">
              <a:t>‹N°›</a:t>
            </a:fld>
            <a:endParaRPr lang="fr-BE"/>
          </a:p>
        </p:txBody>
      </p:sp>
    </p:spTree>
    <p:extLst>
      <p:ext uri="{BB962C8B-B14F-4D97-AF65-F5344CB8AC3E}">
        <p14:creationId xmlns:p14="http://schemas.microsoft.com/office/powerpoint/2010/main" val="180751509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txBox="1">
            <a:spLocks noGrp="1"/>
          </p:cNvSpPr>
          <p:nvPr>
            <p:ph type="title"/>
          </p:nvPr>
        </p:nvSpPr>
        <p:spPr/>
        <p:txBody>
          <a:bodyPr/>
          <a:lstStyle>
            <a:lvl1pPr>
              <a:defRPr/>
            </a:lvl1pPr>
          </a:lstStyle>
          <a:p>
            <a:pPr lvl="0"/>
            <a:r>
              <a:rPr lang="fr-FR"/>
              <a:t>Modifiez le style du titre</a:t>
            </a:r>
            <a:endParaRPr lang="fr-BE"/>
          </a:p>
        </p:txBody>
      </p:sp>
      <p:sp>
        <p:nvSpPr>
          <p:cNvPr id="3" name="Espace réservé du texte 2"/>
          <p:cNvSpPr txBox="1">
            <a:spLocks noGrp="1"/>
          </p:cNvSpPr>
          <p:nvPr>
            <p:ph type="body" idx="1"/>
          </p:nvPr>
        </p:nvSpPr>
        <p:spPr>
          <a:xfrm>
            <a:off x="457200" y="1535113"/>
            <a:ext cx="4040184" cy="639759"/>
          </a:xfrm>
        </p:spPr>
        <p:txBody>
          <a:bodyPr anchor="b"/>
          <a:lstStyle>
            <a:lvl1pPr marL="0" indent="0">
              <a:spcBef>
                <a:spcPts val="600"/>
              </a:spcBef>
              <a:buNone/>
              <a:defRPr sz="2400" b="1"/>
            </a:lvl1pPr>
          </a:lstStyle>
          <a:p>
            <a:pPr lvl="0"/>
            <a:r>
              <a:rPr lang="fr-FR"/>
              <a:t>Modifiez les styles du texte du masque</a:t>
            </a:r>
          </a:p>
        </p:txBody>
      </p:sp>
      <p:sp>
        <p:nvSpPr>
          <p:cNvPr id="4" name="Espace réservé du contenu 3"/>
          <p:cNvSpPr txBox="1">
            <a:spLocks noGrp="1"/>
          </p:cNvSpPr>
          <p:nvPr>
            <p:ph idx="2"/>
          </p:nvPr>
        </p:nvSpPr>
        <p:spPr>
          <a:xfrm>
            <a:off x="457200" y="2174872"/>
            <a:ext cx="4040184"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u texte 4"/>
          <p:cNvSpPr txBox="1">
            <a:spLocks noGrp="1"/>
          </p:cNvSpPr>
          <p:nvPr>
            <p:ph type="body" idx="3"/>
          </p:nvPr>
        </p:nvSpPr>
        <p:spPr>
          <a:xfrm>
            <a:off x="4645023" y="1535113"/>
            <a:ext cx="4041776" cy="639759"/>
          </a:xfrm>
        </p:spPr>
        <p:txBody>
          <a:bodyPr anchor="b"/>
          <a:lstStyle>
            <a:lvl1pPr marL="0" indent="0">
              <a:spcBef>
                <a:spcPts val="600"/>
              </a:spcBef>
              <a:buNone/>
              <a:defRPr sz="2400" b="1"/>
            </a:lvl1pPr>
          </a:lstStyle>
          <a:p>
            <a:pPr lvl="0"/>
            <a:r>
              <a:rPr lang="fr-FR"/>
              <a:t>Modifiez les styles du texte du masque</a:t>
            </a:r>
          </a:p>
        </p:txBody>
      </p:sp>
      <p:sp>
        <p:nvSpPr>
          <p:cNvPr id="6" name="Espace réservé du contenu 5"/>
          <p:cNvSpPr txBox="1">
            <a:spLocks noGrp="1"/>
          </p:cNvSpPr>
          <p:nvPr>
            <p:ph idx="4"/>
          </p:nvPr>
        </p:nvSpPr>
        <p:spPr>
          <a:xfrm>
            <a:off x="4645023" y="2174872"/>
            <a:ext cx="4041776"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7" name="Espace réservé de la date 6"/>
          <p:cNvSpPr txBox="1">
            <a:spLocks noGrp="1"/>
          </p:cNvSpPr>
          <p:nvPr>
            <p:ph type="dt" sz="half" idx="7"/>
          </p:nvPr>
        </p:nvSpPr>
        <p:spPr/>
        <p:txBody>
          <a:bodyPr/>
          <a:lstStyle>
            <a:lvl1pPr>
              <a:defRPr/>
            </a:lvl1pPr>
          </a:lstStyle>
          <a:p>
            <a:pPr lvl="0"/>
            <a:fld id="{44BE0F72-9727-4889-97D6-0C4F8B107115}" type="datetime1">
              <a:rPr lang="fr-BE"/>
              <a:pPr lvl="0"/>
              <a:t>5/05/2014</a:t>
            </a:fld>
            <a:endParaRPr lang="fr-BE"/>
          </a:p>
        </p:txBody>
      </p:sp>
      <p:sp>
        <p:nvSpPr>
          <p:cNvPr id="8" name="Espace réservé du pied de page 7"/>
          <p:cNvSpPr txBox="1">
            <a:spLocks noGrp="1"/>
          </p:cNvSpPr>
          <p:nvPr>
            <p:ph type="ftr" sz="quarter" idx="9"/>
          </p:nvPr>
        </p:nvSpPr>
        <p:spPr/>
        <p:txBody>
          <a:bodyPr/>
          <a:lstStyle>
            <a:lvl1pPr>
              <a:defRPr/>
            </a:lvl1pPr>
          </a:lstStyle>
          <a:p>
            <a:pPr lvl="0"/>
            <a:endParaRPr lang="fr-BE"/>
          </a:p>
        </p:txBody>
      </p:sp>
      <p:sp>
        <p:nvSpPr>
          <p:cNvPr id="9" name="Espace réservé du numéro de diapositive 8"/>
          <p:cNvSpPr txBox="1">
            <a:spLocks noGrp="1"/>
          </p:cNvSpPr>
          <p:nvPr>
            <p:ph type="sldNum" sz="quarter" idx="8"/>
          </p:nvPr>
        </p:nvSpPr>
        <p:spPr/>
        <p:txBody>
          <a:bodyPr/>
          <a:lstStyle>
            <a:lvl1pPr>
              <a:defRPr/>
            </a:lvl1pPr>
          </a:lstStyle>
          <a:p>
            <a:pPr lvl="0"/>
            <a:fld id="{08E9AD5E-1F3C-4753-9FE6-2239E54B7C33}" type="slidenum">
              <a:t>‹N°›</a:t>
            </a:fld>
            <a:endParaRPr lang="fr-BE"/>
          </a:p>
        </p:txBody>
      </p:sp>
    </p:spTree>
    <p:extLst>
      <p:ext uri="{BB962C8B-B14F-4D97-AF65-F5344CB8AC3E}">
        <p14:creationId xmlns:p14="http://schemas.microsoft.com/office/powerpoint/2010/main" val="140777788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txBox="1">
            <a:spLocks noGrp="1"/>
          </p:cNvSpPr>
          <p:nvPr>
            <p:ph type="title"/>
          </p:nvPr>
        </p:nvSpPr>
        <p:spPr/>
        <p:txBody>
          <a:bodyPr/>
          <a:lstStyle>
            <a:lvl1pPr>
              <a:defRPr/>
            </a:lvl1pPr>
          </a:lstStyle>
          <a:p>
            <a:pPr lvl="0"/>
            <a:r>
              <a:rPr lang="fr-FR"/>
              <a:t>Modifiez le style du titre</a:t>
            </a:r>
            <a:endParaRPr lang="fr-BE"/>
          </a:p>
        </p:txBody>
      </p:sp>
      <p:sp>
        <p:nvSpPr>
          <p:cNvPr id="3" name="Espace réservé de la date 2"/>
          <p:cNvSpPr txBox="1">
            <a:spLocks noGrp="1"/>
          </p:cNvSpPr>
          <p:nvPr>
            <p:ph type="dt" sz="half" idx="7"/>
          </p:nvPr>
        </p:nvSpPr>
        <p:spPr/>
        <p:txBody>
          <a:bodyPr/>
          <a:lstStyle>
            <a:lvl1pPr>
              <a:defRPr/>
            </a:lvl1pPr>
          </a:lstStyle>
          <a:p>
            <a:pPr lvl="0"/>
            <a:fld id="{0618FFD9-C655-4D34-95CE-D80C53B8757B}" type="datetime1">
              <a:rPr lang="fr-BE"/>
              <a:pPr lvl="0"/>
              <a:t>5/05/2014</a:t>
            </a:fld>
            <a:endParaRPr lang="fr-BE"/>
          </a:p>
        </p:txBody>
      </p:sp>
      <p:sp>
        <p:nvSpPr>
          <p:cNvPr id="4" name="Espace réservé du pied de page 3"/>
          <p:cNvSpPr txBox="1">
            <a:spLocks noGrp="1"/>
          </p:cNvSpPr>
          <p:nvPr>
            <p:ph type="ftr" sz="quarter" idx="9"/>
          </p:nvPr>
        </p:nvSpPr>
        <p:spPr/>
        <p:txBody>
          <a:bodyPr/>
          <a:lstStyle>
            <a:lvl1pPr>
              <a:defRPr/>
            </a:lvl1pPr>
          </a:lstStyle>
          <a:p>
            <a:pPr lvl="0"/>
            <a:endParaRPr lang="fr-BE"/>
          </a:p>
        </p:txBody>
      </p:sp>
      <p:sp>
        <p:nvSpPr>
          <p:cNvPr id="5" name="Espace réservé du numéro de diapositive 4"/>
          <p:cNvSpPr txBox="1">
            <a:spLocks noGrp="1"/>
          </p:cNvSpPr>
          <p:nvPr>
            <p:ph type="sldNum" sz="quarter" idx="8"/>
          </p:nvPr>
        </p:nvSpPr>
        <p:spPr/>
        <p:txBody>
          <a:bodyPr/>
          <a:lstStyle>
            <a:lvl1pPr>
              <a:defRPr/>
            </a:lvl1pPr>
          </a:lstStyle>
          <a:p>
            <a:pPr lvl="0"/>
            <a:fld id="{F15458B9-BE47-48FE-B55F-F6212F35AEAC}" type="slidenum">
              <a:t>‹N°›</a:t>
            </a:fld>
            <a:endParaRPr lang="fr-BE"/>
          </a:p>
        </p:txBody>
      </p:sp>
    </p:spTree>
    <p:extLst>
      <p:ext uri="{BB962C8B-B14F-4D97-AF65-F5344CB8AC3E}">
        <p14:creationId xmlns:p14="http://schemas.microsoft.com/office/powerpoint/2010/main" val="71478271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txBox="1">
            <a:spLocks noGrp="1"/>
          </p:cNvSpPr>
          <p:nvPr>
            <p:ph type="dt" sz="half" idx="7"/>
          </p:nvPr>
        </p:nvSpPr>
        <p:spPr/>
        <p:txBody>
          <a:bodyPr/>
          <a:lstStyle>
            <a:lvl1pPr>
              <a:defRPr/>
            </a:lvl1pPr>
          </a:lstStyle>
          <a:p>
            <a:pPr lvl="0"/>
            <a:fld id="{229CA2E0-81BD-407C-A90D-653EC42FF50A}" type="datetime1">
              <a:rPr lang="fr-BE"/>
              <a:pPr lvl="0"/>
              <a:t>5/05/2014</a:t>
            </a:fld>
            <a:endParaRPr lang="fr-BE"/>
          </a:p>
        </p:txBody>
      </p:sp>
      <p:sp>
        <p:nvSpPr>
          <p:cNvPr id="3" name="Espace réservé du pied de page 2"/>
          <p:cNvSpPr txBox="1">
            <a:spLocks noGrp="1"/>
          </p:cNvSpPr>
          <p:nvPr>
            <p:ph type="ftr" sz="quarter" idx="9"/>
          </p:nvPr>
        </p:nvSpPr>
        <p:spPr/>
        <p:txBody>
          <a:bodyPr/>
          <a:lstStyle>
            <a:lvl1pPr>
              <a:defRPr/>
            </a:lvl1pPr>
          </a:lstStyle>
          <a:p>
            <a:pPr lvl="0"/>
            <a:endParaRPr lang="fr-BE"/>
          </a:p>
        </p:txBody>
      </p:sp>
      <p:sp>
        <p:nvSpPr>
          <p:cNvPr id="4" name="Espace réservé du numéro de diapositive 3"/>
          <p:cNvSpPr txBox="1">
            <a:spLocks noGrp="1"/>
          </p:cNvSpPr>
          <p:nvPr>
            <p:ph type="sldNum" sz="quarter" idx="8"/>
          </p:nvPr>
        </p:nvSpPr>
        <p:spPr/>
        <p:txBody>
          <a:bodyPr/>
          <a:lstStyle>
            <a:lvl1pPr>
              <a:defRPr/>
            </a:lvl1pPr>
          </a:lstStyle>
          <a:p>
            <a:pPr lvl="0"/>
            <a:fld id="{620448DF-0417-467E-BB63-C04EE2000077}" type="slidenum">
              <a:t>‹N°›</a:t>
            </a:fld>
            <a:endParaRPr lang="fr-BE"/>
          </a:p>
        </p:txBody>
      </p:sp>
    </p:spTree>
    <p:extLst>
      <p:ext uri="{BB962C8B-B14F-4D97-AF65-F5344CB8AC3E}">
        <p14:creationId xmlns:p14="http://schemas.microsoft.com/office/powerpoint/2010/main" val="264960444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txBox="1">
            <a:spLocks noGrp="1"/>
          </p:cNvSpPr>
          <p:nvPr>
            <p:ph type="title"/>
          </p:nvPr>
        </p:nvSpPr>
        <p:spPr>
          <a:xfrm>
            <a:off x="457200" y="273048"/>
            <a:ext cx="3008311" cy="1162046"/>
          </a:xfrm>
        </p:spPr>
        <p:txBody>
          <a:bodyPr anchor="b" anchorCtr="0"/>
          <a:lstStyle>
            <a:lvl1pPr algn="l">
              <a:defRPr sz="2000" b="1"/>
            </a:lvl1pPr>
          </a:lstStyle>
          <a:p>
            <a:pPr lvl="0"/>
            <a:r>
              <a:rPr lang="fr-FR"/>
              <a:t>Modifiez le style du titre</a:t>
            </a:r>
            <a:endParaRPr lang="fr-BE"/>
          </a:p>
        </p:txBody>
      </p:sp>
      <p:sp>
        <p:nvSpPr>
          <p:cNvPr id="3" name="Espace réservé du contenu 2"/>
          <p:cNvSpPr txBox="1">
            <a:spLocks noGrp="1"/>
          </p:cNvSpPr>
          <p:nvPr>
            <p:ph idx="1"/>
          </p:nvPr>
        </p:nvSpPr>
        <p:spPr>
          <a:xfrm>
            <a:off x="3575047" y="273048"/>
            <a:ext cx="5111752" cy="5853110"/>
          </a:xfrm>
        </p:spPr>
        <p:txBody>
          <a:bodyPr/>
          <a:lstStyle>
            <a:lvl1pPr>
              <a:defRPr/>
            </a:lvl1pPr>
            <a:lvl2pPr>
              <a:defRPr/>
            </a:lvl2pPr>
            <a:lvl3pPr>
              <a:defRPr/>
            </a:lvl3pPr>
            <a:lvl4pPr>
              <a:defRPr/>
            </a:lvl4pPr>
            <a:lvl5pPr>
              <a:defRPr/>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texte 3"/>
          <p:cNvSpPr txBox="1">
            <a:spLocks noGrp="1"/>
          </p:cNvSpPr>
          <p:nvPr>
            <p:ph type="body" idx="2"/>
          </p:nvPr>
        </p:nvSpPr>
        <p:spPr>
          <a:xfrm>
            <a:off x="457200" y="1435095"/>
            <a:ext cx="3008311" cy="4691064"/>
          </a:xfrm>
        </p:spPr>
        <p:txBody>
          <a:bodyPr/>
          <a:lstStyle>
            <a:lvl1pPr marL="0" indent="0">
              <a:spcBef>
                <a:spcPts val="300"/>
              </a:spcBef>
              <a:buNone/>
              <a:defRPr sz="1400"/>
            </a:lvl1pPr>
          </a:lstStyle>
          <a:p>
            <a:pPr lvl="0"/>
            <a:r>
              <a:rPr lang="fr-FR"/>
              <a:t>Modifiez les styles du texte du masque</a:t>
            </a:r>
          </a:p>
        </p:txBody>
      </p:sp>
      <p:sp>
        <p:nvSpPr>
          <p:cNvPr id="5" name="Espace réservé de la date 4"/>
          <p:cNvSpPr txBox="1">
            <a:spLocks noGrp="1"/>
          </p:cNvSpPr>
          <p:nvPr>
            <p:ph type="dt" sz="half" idx="7"/>
          </p:nvPr>
        </p:nvSpPr>
        <p:spPr/>
        <p:txBody>
          <a:bodyPr/>
          <a:lstStyle>
            <a:lvl1pPr>
              <a:defRPr/>
            </a:lvl1pPr>
          </a:lstStyle>
          <a:p>
            <a:pPr lvl="0"/>
            <a:fld id="{038F382C-AF85-48D2-848A-7DF4E6B06C6C}" type="datetime1">
              <a:rPr lang="fr-BE"/>
              <a:pPr lvl="0"/>
              <a:t>5/05/2014</a:t>
            </a:fld>
            <a:endParaRPr lang="fr-BE"/>
          </a:p>
        </p:txBody>
      </p:sp>
      <p:sp>
        <p:nvSpPr>
          <p:cNvPr id="6" name="Espace réservé du pied de page 5"/>
          <p:cNvSpPr txBox="1">
            <a:spLocks noGrp="1"/>
          </p:cNvSpPr>
          <p:nvPr>
            <p:ph type="ftr" sz="quarter" idx="9"/>
          </p:nvPr>
        </p:nvSpPr>
        <p:spPr/>
        <p:txBody>
          <a:bodyPr/>
          <a:lstStyle>
            <a:lvl1pPr>
              <a:defRPr/>
            </a:lvl1pPr>
          </a:lstStyle>
          <a:p>
            <a:pPr lvl="0"/>
            <a:endParaRPr lang="fr-BE"/>
          </a:p>
        </p:txBody>
      </p:sp>
      <p:sp>
        <p:nvSpPr>
          <p:cNvPr id="7" name="Espace réservé du numéro de diapositive 6"/>
          <p:cNvSpPr txBox="1">
            <a:spLocks noGrp="1"/>
          </p:cNvSpPr>
          <p:nvPr>
            <p:ph type="sldNum" sz="quarter" idx="8"/>
          </p:nvPr>
        </p:nvSpPr>
        <p:spPr/>
        <p:txBody>
          <a:bodyPr/>
          <a:lstStyle>
            <a:lvl1pPr>
              <a:defRPr/>
            </a:lvl1pPr>
          </a:lstStyle>
          <a:p>
            <a:pPr lvl="0"/>
            <a:fld id="{381A442F-06DA-4655-9117-669872DF9129}" type="slidenum">
              <a:t>‹N°›</a:t>
            </a:fld>
            <a:endParaRPr lang="fr-BE"/>
          </a:p>
        </p:txBody>
      </p:sp>
    </p:spTree>
    <p:extLst>
      <p:ext uri="{BB962C8B-B14F-4D97-AF65-F5344CB8AC3E}">
        <p14:creationId xmlns:p14="http://schemas.microsoft.com/office/powerpoint/2010/main" val="162898691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txBox="1">
            <a:spLocks noGrp="1"/>
          </p:cNvSpPr>
          <p:nvPr>
            <p:ph type="title"/>
          </p:nvPr>
        </p:nvSpPr>
        <p:spPr>
          <a:xfrm>
            <a:off x="1792288" y="4800600"/>
            <a:ext cx="5486400" cy="566735"/>
          </a:xfrm>
        </p:spPr>
        <p:txBody>
          <a:bodyPr anchor="b" anchorCtr="0"/>
          <a:lstStyle>
            <a:lvl1pPr algn="l">
              <a:defRPr sz="2000" b="1"/>
            </a:lvl1pPr>
          </a:lstStyle>
          <a:p>
            <a:pPr lvl="0"/>
            <a:r>
              <a:rPr lang="fr-FR"/>
              <a:t>Modifiez le style du titre</a:t>
            </a:r>
            <a:endParaRPr lang="fr-BE"/>
          </a:p>
        </p:txBody>
      </p:sp>
      <p:sp>
        <p:nvSpPr>
          <p:cNvPr id="3" name="Espace réservé pour une image  2"/>
          <p:cNvSpPr txBox="1">
            <a:spLocks noGrp="1"/>
          </p:cNvSpPr>
          <p:nvPr>
            <p:ph type="pic" idx="1"/>
          </p:nvPr>
        </p:nvSpPr>
        <p:spPr>
          <a:xfrm>
            <a:off x="1792288" y="612776"/>
            <a:ext cx="5486400" cy="4114800"/>
          </a:xfrm>
        </p:spPr>
        <p:txBody>
          <a:bodyPr/>
          <a:lstStyle>
            <a:lvl1pPr marL="0" indent="0">
              <a:buNone/>
              <a:defRPr lang="fr-BE"/>
            </a:lvl1pPr>
          </a:lstStyle>
          <a:p>
            <a:pPr lvl="0"/>
            <a:endParaRPr lang="fr-BE"/>
          </a:p>
        </p:txBody>
      </p:sp>
      <p:sp>
        <p:nvSpPr>
          <p:cNvPr id="4" name="Espace réservé du texte 3"/>
          <p:cNvSpPr txBox="1">
            <a:spLocks noGrp="1"/>
          </p:cNvSpPr>
          <p:nvPr>
            <p:ph type="body" idx="2"/>
          </p:nvPr>
        </p:nvSpPr>
        <p:spPr>
          <a:xfrm>
            <a:off x="1792288" y="5367335"/>
            <a:ext cx="5486400" cy="804864"/>
          </a:xfrm>
        </p:spPr>
        <p:txBody>
          <a:bodyPr/>
          <a:lstStyle>
            <a:lvl1pPr marL="0" indent="0">
              <a:spcBef>
                <a:spcPts val="300"/>
              </a:spcBef>
              <a:buNone/>
              <a:defRPr sz="1400"/>
            </a:lvl1pPr>
          </a:lstStyle>
          <a:p>
            <a:pPr lvl="0"/>
            <a:r>
              <a:rPr lang="fr-FR"/>
              <a:t>Modifiez les styles du texte du masque</a:t>
            </a:r>
          </a:p>
        </p:txBody>
      </p:sp>
      <p:sp>
        <p:nvSpPr>
          <p:cNvPr id="5" name="Espace réservé de la date 4"/>
          <p:cNvSpPr txBox="1">
            <a:spLocks noGrp="1"/>
          </p:cNvSpPr>
          <p:nvPr>
            <p:ph type="dt" sz="half" idx="7"/>
          </p:nvPr>
        </p:nvSpPr>
        <p:spPr/>
        <p:txBody>
          <a:bodyPr/>
          <a:lstStyle>
            <a:lvl1pPr>
              <a:defRPr/>
            </a:lvl1pPr>
          </a:lstStyle>
          <a:p>
            <a:pPr lvl="0"/>
            <a:fld id="{AE075B4B-605C-4D14-80FB-63872C0621F8}" type="datetime1">
              <a:rPr lang="fr-BE"/>
              <a:pPr lvl="0"/>
              <a:t>5/05/2014</a:t>
            </a:fld>
            <a:endParaRPr lang="fr-BE"/>
          </a:p>
        </p:txBody>
      </p:sp>
      <p:sp>
        <p:nvSpPr>
          <p:cNvPr id="6" name="Espace réservé du pied de page 5"/>
          <p:cNvSpPr txBox="1">
            <a:spLocks noGrp="1"/>
          </p:cNvSpPr>
          <p:nvPr>
            <p:ph type="ftr" sz="quarter" idx="9"/>
          </p:nvPr>
        </p:nvSpPr>
        <p:spPr/>
        <p:txBody>
          <a:bodyPr/>
          <a:lstStyle>
            <a:lvl1pPr>
              <a:defRPr/>
            </a:lvl1pPr>
          </a:lstStyle>
          <a:p>
            <a:pPr lvl="0"/>
            <a:endParaRPr lang="fr-BE"/>
          </a:p>
        </p:txBody>
      </p:sp>
      <p:sp>
        <p:nvSpPr>
          <p:cNvPr id="7" name="Espace réservé du numéro de diapositive 6"/>
          <p:cNvSpPr txBox="1">
            <a:spLocks noGrp="1"/>
          </p:cNvSpPr>
          <p:nvPr>
            <p:ph type="sldNum" sz="quarter" idx="8"/>
          </p:nvPr>
        </p:nvSpPr>
        <p:spPr/>
        <p:txBody>
          <a:bodyPr/>
          <a:lstStyle>
            <a:lvl1pPr>
              <a:defRPr/>
            </a:lvl1pPr>
          </a:lstStyle>
          <a:p>
            <a:pPr lvl="0"/>
            <a:fld id="{2C95CB28-6644-4D97-BBF9-2360764A8C47}" type="slidenum">
              <a:t>‹N°›</a:t>
            </a:fld>
            <a:endParaRPr lang="fr-BE"/>
          </a:p>
        </p:txBody>
      </p:sp>
    </p:spTree>
    <p:extLst>
      <p:ext uri="{BB962C8B-B14F-4D97-AF65-F5344CB8AC3E}">
        <p14:creationId xmlns:p14="http://schemas.microsoft.com/office/powerpoint/2010/main" val="370237212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Espace réservé du titre 1"/>
          <p:cNvSpPr txBox="1">
            <a:spLocks noGrp="1"/>
          </p:cNvSpPr>
          <p:nvPr>
            <p:ph type="title"/>
          </p:nvPr>
        </p:nvSpPr>
        <p:spPr>
          <a:xfrm>
            <a:off x="457200" y="274640"/>
            <a:ext cx="8229600" cy="1143000"/>
          </a:xfrm>
          <a:prstGeom prst="rect">
            <a:avLst/>
          </a:prstGeom>
          <a:noFill/>
          <a:ln>
            <a:noFill/>
          </a:ln>
        </p:spPr>
        <p:txBody>
          <a:bodyPr vert="horz" wrap="square" lIns="91440" tIns="45720" rIns="91440" bIns="45720" anchor="ctr" anchorCtr="1" compatLnSpc="1"/>
          <a:lstStyle/>
          <a:p>
            <a:pPr lvl="0"/>
            <a:r>
              <a:rPr lang="fr-FR"/>
              <a:t>Modifiez le style du titre</a:t>
            </a:r>
            <a:endParaRPr lang="fr-BE"/>
          </a:p>
        </p:txBody>
      </p:sp>
      <p:sp>
        <p:nvSpPr>
          <p:cNvPr id="3" name="Espace réservé du texte 2"/>
          <p:cNvSpPr txBox="1">
            <a:spLocks noGrp="1"/>
          </p:cNvSpPr>
          <p:nvPr>
            <p:ph type="body" idx="1"/>
          </p:nvPr>
        </p:nvSpPr>
        <p:spPr>
          <a:xfrm>
            <a:off x="457200" y="1600200"/>
            <a:ext cx="8229600" cy="4525959"/>
          </a:xfrm>
          <a:prstGeom prst="rect">
            <a:avLst/>
          </a:prstGeom>
          <a:noFill/>
          <a:ln>
            <a:noFill/>
          </a:ln>
        </p:spPr>
        <p:txBody>
          <a:bodyPr vert="horz" wrap="square" lIns="91440" tIns="45720" rIns="91440" bIns="45720" anchor="t" anchorCtr="0" compatLnSpc="1"/>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txBox="1">
            <a:spLocks noGrp="1"/>
          </p:cNvSpPr>
          <p:nvPr>
            <p:ph type="dt" sz="half" idx="2"/>
          </p:nvPr>
        </p:nvSpPr>
        <p:spPr>
          <a:xfrm>
            <a:off x="457200" y="6356351"/>
            <a:ext cx="2133596" cy="365129"/>
          </a:xfrm>
          <a:prstGeom prst="rect">
            <a:avLst/>
          </a:prstGeom>
          <a:noFill/>
          <a:ln>
            <a:noFill/>
          </a:ln>
        </p:spPr>
        <p:txBody>
          <a:bodyPr vert="horz" wrap="square" lIns="91440" tIns="45720" rIns="91440" bIns="45720" anchor="ctr" anchorCtr="0" compatLnSpc="1"/>
          <a:lstStyle>
            <a:lvl1pPr marL="0" marR="0" lvl="0" indent="0" algn="l" defTabSz="914400" rtl="0" fontAlgn="auto" hangingPunct="1">
              <a:lnSpc>
                <a:spcPct val="100000"/>
              </a:lnSpc>
              <a:spcBef>
                <a:spcPts val="0"/>
              </a:spcBef>
              <a:spcAft>
                <a:spcPts val="0"/>
              </a:spcAft>
              <a:buNone/>
              <a:tabLst/>
              <a:defRPr lang="fr-BE" sz="1200" b="0" i="0" u="none" strike="noStrike" kern="1200" cap="none" spc="0" baseline="0">
                <a:solidFill>
                  <a:srgbClr val="898989"/>
                </a:solidFill>
                <a:uFillTx/>
                <a:latin typeface="Calibri"/>
                <a:ea typeface=""/>
                <a:cs typeface=""/>
              </a:defRPr>
            </a:lvl1pPr>
          </a:lstStyle>
          <a:p>
            <a:pPr lvl="0"/>
            <a:fld id="{044323AE-5BFB-41EA-91EF-95434C409262}" type="datetime1">
              <a:rPr lang="fr-BE"/>
              <a:pPr lvl="0"/>
              <a:t>5/05/2014</a:t>
            </a:fld>
            <a:endParaRPr lang="fr-BE"/>
          </a:p>
        </p:txBody>
      </p:sp>
      <p:sp>
        <p:nvSpPr>
          <p:cNvPr id="5" name="Espace réservé du pied de page 4"/>
          <p:cNvSpPr txBox="1">
            <a:spLocks noGrp="1"/>
          </p:cNvSpPr>
          <p:nvPr>
            <p:ph type="ftr" sz="quarter" idx="3"/>
          </p:nvPr>
        </p:nvSpPr>
        <p:spPr>
          <a:xfrm>
            <a:off x="3124203" y="6356351"/>
            <a:ext cx="2895603" cy="365129"/>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fr-BE" sz="1200" b="0" i="0" u="none" strike="noStrike" kern="1200" cap="none" spc="0" baseline="0">
                <a:solidFill>
                  <a:srgbClr val="898989"/>
                </a:solidFill>
                <a:uFillTx/>
                <a:latin typeface="Calibri"/>
                <a:ea typeface=""/>
                <a:cs typeface=""/>
              </a:defRPr>
            </a:lvl1pPr>
          </a:lstStyle>
          <a:p>
            <a:pPr lvl="0"/>
            <a:endParaRPr lang="fr-BE"/>
          </a:p>
        </p:txBody>
      </p:sp>
      <p:sp>
        <p:nvSpPr>
          <p:cNvPr id="6" name="Espace réservé du numéro de diapositive 5"/>
          <p:cNvSpPr txBox="1">
            <a:spLocks noGrp="1"/>
          </p:cNvSpPr>
          <p:nvPr>
            <p:ph type="sldNum" sz="quarter" idx="4"/>
          </p:nvPr>
        </p:nvSpPr>
        <p:spPr>
          <a:xfrm>
            <a:off x="6553203" y="6356351"/>
            <a:ext cx="2133596" cy="365129"/>
          </a:xfrm>
          <a:prstGeom prst="rect">
            <a:avLst/>
          </a:prstGeom>
          <a:noFill/>
          <a:ln>
            <a:noFill/>
          </a:ln>
        </p:spPr>
        <p:txBody>
          <a:bodyPr vert="horz" wrap="square" lIns="91440" tIns="45720" rIns="91440" bIns="45720" anchor="ctr" anchorCtr="0" compatLnSpc="1"/>
          <a:lstStyle>
            <a:lvl1pPr marL="0" marR="0" lvl="0" indent="0" algn="r" defTabSz="914400" rtl="0" fontAlgn="auto" hangingPunct="1">
              <a:lnSpc>
                <a:spcPct val="100000"/>
              </a:lnSpc>
              <a:spcBef>
                <a:spcPts val="0"/>
              </a:spcBef>
              <a:spcAft>
                <a:spcPts val="0"/>
              </a:spcAft>
              <a:buNone/>
              <a:tabLst/>
              <a:defRPr lang="fr-BE" sz="1200" b="0" i="0" u="none" strike="noStrike" kern="1200" cap="none" spc="0" baseline="0">
                <a:solidFill>
                  <a:srgbClr val="898989"/>
                </a:solidFill>
                <a:uFillTx/>
                <a:latin typeface="Calibri"/>
                <a:ea typeface=""/>
                <a:cs typeface=""/>
              </a:defRPr>
            </a:lvl1pPr>
          </a:lstStyle>
          <a:p>
            <a:pPr lvl="0"/>
            <a:fld id="{E6E7C3FF-DCB5-474B-8BF9-264A75935EDC}" type="slidenum">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2000"/>
    </mc:Choice>
    <mc:Fallback>
      <p:transition spd="slow"/>
    </mc:Fallback>
  </mc:AlternateContent>
  <p:txStyles>
    <p:titleStyle>
      <a:lvl1pPr marL="0" marR="0" lvl="0" indent="0" algn="ctr" defTabSz="914400" rtl="0" fontAlgn="auto" hangingPunct="1">
        <a:lnSpc>
          <a:spcPct val="100000"/>
        </a:lnSpc>
        <a:spcBef>
          <a:spcPts val="0"/>
        </a:spcBef>
        <a:spcAft>
          <a:spcPts val="0"/>
        </a:spcAft>
        <a:buNone/>
        <a:tabLst/>
        <a:defRPr lang="fr-FR" sz="4400" b="0" i="0" u="none" strike="noStrike" kern="1200" cap="none" spc="0" baseline="0">
          <a:solidFill>
            <a:srgbClr val="000000"/>
          </a:solidFill>
          <a:uFillTx/>
          <a:latin typeface="Calibri"/>
          <a:ea typeface=""/>
          <a:cs typeface=""/>
        </a:defRPr>
      </a:lvl1pPr>
    </p:titleStyle>
    <p:bodyStyle>
      <a:lvl1pPr marL="342900" marR="0" lvl="0" indent="-342900" algn="l" defTabSz="914400" rtl="0" fontAlgn="auto" hangingPunct="1">
        <a:lnSpc>
          <a:spcPct val="100000"/>
        </a:lnSpc>
        <a:spcBef>
          <a:spcPts val="800"/>
        </a:spcBef>
        <a:spcAft>
          <a:spcPts val="0"/>
        </a:spcAft>
        <a:buSzPct val="100000"/>
        <a:buFont typeface="Arial" pitchFamily="34"/>
        <a:buChar char="•"/>
        <a:tabLst/>
        <a:defRPr lang="fr-FR" sz="3200" b="0" i="0" u="none" strike="noStrike" kern="1200" cap="none" spc="0" baseline="0">
          <a:solidFill>
            <a:srgbClr val="000000"/>
          </a:solidFill>
          <a:uFillTx/>
          <a:latin typeface="Calibri"/>
          <a:ea typeface=""/>
          <a:cs typeface=""/>
        </a:defRPr>
      </a:lvl1pPr>
      <a:lvl2pPr marL="742950" marR="0" lvl="1" indent="-285750" algn="l" defTabSz="914400" rtl="0" fontAlgn="auto" hangingPunct="1">
        <a:lnSpc>
          <a:spcPct val="100000"/>
        </a:lnSpc>
        <a:spcBef>
          <a:spcPts val="700"/>
        </a:spcBef>
        <a:spcAft>
          <a:spcPts val="0"/>
        </a:spcAft>
        <a:buSzPct val="100000"/>
        <a:buFont typeface="Arial" pitchFamily="34"/>
        <a:buChar char="–"/>
        <a:tabLst/>
        <a:defRPr lang="fr-FR" sz="2800" b="0" i="0" u="none" strike="noStrike" kern="1200" cap="none" spc="0" baseline="0">
          <a:solidFill>
            <a:srgbClr val="000000"/>
          </a:solidFill>
          <a:uFillTx/>
          <a:latin typeface="Calibri"/>
          <a:ea typeface=""/>
          <a:cs typeface=""/>
        </a:defRPr>
      </a:lvl2pPr>
      <a:lvl3pPr marL="1143000" marR="0" lvl="2" indent="-228600" algn="l" defTabSz="914400" rtl="0" fontAlgn="auto" hangingPunct="1">
        <a:lnSpc>
          <a:spcPct val="100000"/>
        </a:lnSpc>
        <a:spcBef>
          <a:spcPts val="600"/>
        </a:spcBef>
        <a:spcAft>
          <a:spcPts val="0"/>
        </a:spcAft>
        <a:buSzPct val="100000"/>
        <a:buFont typeface="Arial" pitchFamily="34"/>
        <a:buChar char="•"/>
        <a:tabLst/>
        <a:defRPr lang="fr-FR" sz="2400" b="0" i="0" u="none" strike="noStrike" kern="1200" cap="none" spc="0" baseline="0">
          <a:solidFill>
            <a:srgbClr val="000000"/>
          </a:solidFill>
          <a:uFillTx/>
          <a:latin typeface="Calibri"/>
          <a:ea typeface=""/>
          <a:cs typeface=""/>
        </a:defRPr>
      </a:lvl3pPr>
      <a:lvl4pPr marL="1600200" marR="0" lvl="3" indent="-228600" algn="l" defTabSz="914400" rtl="0" fontAlgn="auto" hangingPunct="1">
        <a:lnSpc>
          <a:spcPct val="100000"/>
        </a:lnSpc>
        <a:spcBef>
          <a:spcPts val="500"/>
        </a:spcBef>
        <a:spcAft>
          <a:spcPts val="0"/>
        </a:spcAft>
        <a:buSzPct val="100000"/>
        <a:buFont typeface="Arial" pitchFamily="34"/>
        <a:buChar char="–"/>
        <a:tabLst/>
        <a:defRPr lang="fr-FR" sz="2000" b="0" i="0" u="none" strike="noStrike" kern="1200" cap="none" spc="0" baseline="0">
          <a:solidFill>
            <a:srgbClr val="000000"/>
          </a:solidFill>
          <a:uFillTx/>
          <a:latin typeface="Calibri"/>
          <a:ea typeface=""/>
          <a:cs typeface=""/>
        </a:defRPr>
      </a:lvl4pPr>
      <a:lvl5pPr marL="2057400" marR="0" lvl="4" indent="-228600" algn="l" defTabSz="914400" rtl="0" fontAlgn="auto" hangingPunct="1">
        <a:lnSpc>
          <a:spcPct val="100000"/>
        </a:lnSpc>
        <a:spcBef>
          <a:spcPts val="500"/>
        </a:spcBef>
        <a:spcAft>
          <a:spcPts val="0"/>
        </a:spcAft>
        <a:buSzPct val="100000"/>
        <a:buFont typeface="Arial" pitchFamily="34"/>
        <a:buChar char="»"/>
        <a:tabLst/>
        <a:defRPr lang="fr-FR" sz="2000" b="0" i="0" u="none" strike="noStrike" kern="1200" cap="none" spc="0" baseline="0">
          <a:solidFill>
            <a:srgbClr val="000000"/>
          </a:solidFill>
          <a:uFillTx/>
          <a:latin typeface="Calibri"/>
          <a:ea typeface=""/>
          <a:cs typeface=""/>
        </a:defRPr>
      </a:lvl5pPr>
    </p:bodyStyle>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2" name="Titre 1"/>
          <p:cNvSpPr txBox="1">
            <a:spLocks noGrp="1"/>
          </p:cNvSpPr>
          <p:nvPr>
            <p:ph type="ctrTitle"/>
          </p:nvPr>
        </p:nvSpPr>
        <p:spPr>
          <a:xfrm>
            <a:off x="685800" y="1556793"/>
            <a:ext cx="7772400" cy="2592287"/>
          </a:xfrm>
        </p:spPr>
        <p:txBody>
          <a:bodyPr anchorCtr="0"/>
          <a:lstStyle/>
          <a:p>
            <a:pPr lvl="0" algn="l"/>
            <a:r>
              <a:rPr lang="fr-BE" sz="1600"/>
              <a:t>La Sardaigne présente un climat méditerranéen idéal pour la culture de la vigne. Le Supramonte est un ensemble montagneux de 35 000 ha qui comprend également la large bande côtière, au milieu et à l’ouest de l’île. Le nom de nuraghe provient de la culture Nuragique entre 1800 et 300 av JC Les seuls vestiges de cette époque sont ces tours rondes emblématiques en forme de cônes tronqués.</a:t>
            </a:r>
            <a:br>
              <a:rPr lang="fr-BE" sz="1600"/>
            </a:br>
            <a:r>
              <a:rPr lang="fr-BE" sz="1600"/>
              <a:t/>
            </a:r>
            <a:br>
              <a:rPr lang="fr-BE" sz="1600"/>
            </a:br>
            <a:r>
              <a:rPr lang="fr-BE" sz="1600"/>
              <a:t>En Sardaigne, le renouveau œnologique de ces dernières années ainsi que l’augmentation globale de la qualité des vins a contribué au succès grandissant et une reconnaissance au niveau international. Parmi les cépages réputés, on peut citer le cépage vermentino également connu dans le Nord de l’Italie en Espagne et en Provence (rolle) et le cannonau (nom local du grenache).</a:t>
            </a:r>
            <a:r>
              <a:rPr lang="fr-BE" sz="4000"/>
              <a:t/>
            </a:r>
            <a:br>
              <a:rPr lang="fr-BE" sz="4000"/>
            </a:br>
            <a:endParaRPr lang="fr-BE" sz="4000"/>
          </a:p>
        </p:txBody>
      </p:sp>
      <p:pic>
        <p:nvPicPr>
          <p:cNvPr id="3" name="Image 3"/>
          <p:cNvPicPr>
            <a:picLocks noChangeAspect="1"/>
          </p:cNvPicPr>
          <p:nvPr/>
        </p:nvPicPr>
        <p:blipFill>
          <a:blip r:embed="rId2"/>
          <a:srcRect t="34713" b="32643"/>
          <a:stretch>
            <a:fillRect/>
          </a:stretch>
        </p:blipFill>
        <p:spPr>
          <a:xfrm>
            <a:off x="3059097" y="188640"/>
            <a:ext cx="3048006" cy="994976"/>
          </a:xfrm>
          <a:prstGeom prst="rect">
            <a:avLst/>
          </a:prstGeom>
          <a:noFill/>
          <a:ln>
            <a:noFill/>
          </a:ln>
        </p:spPr>
      </p:pic>
      <p:pic>
        <p:nvPicPr>
          <p:cNvPr id="4" name="Image 6"/>
          <p:cNvPicPr>
            <a:picLocks noChangeAspect="1"/>
          </p:cNvPicPr>
          <p:nvPr/>
        </p:nvPicPr>
        <p:blipFill>
          <a:blip r:embed="rId3"/>
          <a:stretch>
            <a:fillRect/>
          </a:stretch>
        </p:blipFill>
        <p:spPr>
          <a:xfrm>
            <a:off x="1455935" y="4221089"/>
            <a:ext cx="2540002" cy="1904996"/>
          </a:xfrm>
          <a:prstGeom prst="rect">
            <a:avLst/>
          </a:prstGeom>
          <a:noFill/>
          <a:ln>
            <a:noFill/>
          </a:ln>
        </p:spPr>
      </p:pic>
      <p:pic>
        <p:nvPicPr>
          <p:cNvPr id="5" name="Image 9"/>
          <p:cNvPicPr>
            <a:picLocks noChangeAspect="1"/>
          </p:cNvPicPr>
          <p:nvPr/>
        </p:nvPicPr>
        <p:blipFill>
          <a:blip r:embed="rId4"/>
          <a:stretch>
            <a:fillRect/>
          </a:stretch>
        </p:blipFill>
        <p:spPr>
          <a:xfrm>
            <a:off x="5056339" y="4221089"/>
            <a:ext cx="2540002" cy="1904996"/>
          </a:xfrm>
          <a:prstGeom prst="rect">
            <a:avLst/>
          </a:prstGeom>
          <a:noFill/>
          <a:ln>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15</Words>
  <Application>Microsoft Office PowerPoint</Application>
  <PresentationFormat>Affichage à l'écran (4:3)</PresentationFormat>
  <Paragraphs>1</Paragraphs>
  <Slides>1</Slides>
  <Notes>0</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Thème Office</vt:lpstr>
      <vt:lpstr>La Sardaigne présente un climat méditerranéen idéal pour la culture de la vigne. Le Supramonte est un ensemble montagneux de 35 000 ha qui comprend également la large bande côtière, au milieu et à l’ouest de l’île. Le nom de nuraghe provient de la culture Nuragique entre 1800 et 300 av JC Les seuls vestiges de cette époque sont ces tours rondes emblématiques en forme de cônes tronqués.  En Sardaigne, le renouveau œnologique de ces dernières années ainsi que l’augmentation globale de la qualité des vins a contribué au succès grandissant et une reconnaissance au niveau international. Parmi les cépages réputés, on peut citer le cépage vermentino également connu dans le Nord de l’Italie en Espagne et en Provence (rolle) et le cannonau (nom local du grenache).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Sardaigne présente un climat méditerranéen idéal pour la culture de la vigne. Le Supramonte est un ensemble montagneux de 35 000 ha qui comprend également la large bande côtière, au milieu et à l’ouest de l’île. Le nom de nuraghe provient de la culture Nuragique entre 1800 et 300 av JC Les seuls vestiges de cette époque sont ces tours rondes emblématiques en forme de cônes tronqués.  En Sardaigne, le renouveau œnologique de ces dernières années ainsi que l’augmentation globale de la qualité des vins a contribué au succès grandissant et une reconnaissance au niveau international. Parmi les cépages réputés, on peut citer le cépage vermentino également connu dans le Nord de l’Italie en Espagne et en Provence (rolle) et le cannonau (nom local du grenache).</dc:title>
  <dc:creator>user</dc:creator>
  <cp:lastModifiedBy>user</cp:lastModifiedBy>
  <cp:revision>2</cp:revision>
  <dcterms:created xsi:type="dcterms:W3CDTF">2014-05-05T10:58:57Z</dcterms:created>
  <dcterms:modified xsi:type="dcterms:W3CDTF">2014-05-05T11:09:30Z</dcterms:modified>
</cp:coreProperties>
</file>