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961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40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6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788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44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636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714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04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9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658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223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3DD8C-F1D3-490D-AF99-382C0DB95AED}" type="datetimeFigureOut">
              <a:rPr lang="fr-BE" smtClean="0"/>
              <a:t>01-08-22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F99DD-6BB0-48E0-AB2F-401330319EC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72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2.wp.com/www.julienmarchand.com/wp-content/uploads/2016/10/IMG_0180.jpg?resize=545%2C40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70" y="2060848"/>
            <a:ext cx="2991103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16" y="188640"/>
            <a:ext cx="319376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1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ld map sic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" y="0"/>
            <a:ext cx="9238603" cy="69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79" y="2700148"/>
            <a:ext cx="855084" cy="502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1801701" cy="24716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5702">
            <a:off x="4762706" y="3948396"/>
            <a:ext cx="2194786" cy="3225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005">
            <a:off x="1838691" y="4086238"/>
            <a:ext cx="2151446" cy="353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45" y="156366"/>
            <a:ext cx="1337677" cy="20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8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34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375"/>
            <a:ext cx="3672408" cy="2754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96968"/>
            <a:ext cx="3456384" cy="5181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571542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36446"/>
            <a:ext cx="3940554" cy="271110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064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ppa contrada di castellazzo sicil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393"/>
            <a:ext cx="9119294" cy="681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393"/>
            <a:ext cx="8229600" cy="1143000"/>
          </a:xfrm>
        </p:spPr>
        <p:txBody>
          <a:bodyPr/>
          <a:lstStyle/>
          <a:p>
            <a:r>
              <a:rPr lang="fr-BE" dirty="0">
                <a:latin typeface="Aharoni" panose="02010803020104030203" pitchFamily="2" charset="-79"/>
                <a:cs typeface="Aharoni" panose="02010803020104030203" pitchFamily="2" charset="-79"/>
              </a:rPr>
              <a:t>DOVE SIAMO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5373216"/>
            <a:ext cx="52565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Aharoni" panose="02010803020104030203" pitchFamily="2" charset="-79"/>
                <a:cs typeface="Aharoni" panose="02010803020104030203" pitchFamily="2" charset="-79"/>
              </a:rPr>
              <a:t>RETABLO </a:t>
            </a:r>
          </a:p>
          <a:p>
            <a:pPr algn="ctr"/>
            <a:r>
              <a:rPr lang="fr-BE" sz="2400" dirty="0">
                <a:latin typeface="Aharoni" panose="02010803020104030203" pitchFamily="2" charset="-79"/>
                <a:cs typeface="Aharoni" panose="02010803020104030203" pitchFamily="2" charset="-79"/>
              </a:rPr>
              <a:t>FEUDI DI CASTELLAZZO</a:t>
            </a:r>
          </a:p>
          <a:p>
            <a:pPr algn="ctr"/>
            <a:endParaRPr lang="fr-BE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fr-BE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52398"/>
            <a:ext cx="1679327" cy="98751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115616" y="1986113"/>
            <a:ext cx="864096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0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" y="0"/>
            <a:ext cx="9117222" cy="6848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VITICILTURA BIO-NATURE</a:t>
            </a:r>
          </a:p>
        </p:txBody>
      </p:sp>
      <p:pic>
        <p:nvPicPr>
          <p:cNvPr id="5122" name="Picture 2" descr="Image result for logo uva biologico v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9007"/>
            <a:ext cx="1837556" cy="13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25006"/>
            <a:ext cx="257154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3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87" y="1779059"/>
            <a:ext cx="5662925" cy="4855162"/>
          </a:xfrm>
          <a:prstGeom prst="rect">
            <a:avLst/>
          </a:prstGeom>
        </p:spPr>
      </p:pic>
      <p:sp>
        <p:nvSpPr>
          <p:cNvPr id="7" name="AutoShape 2" descr="Image result for uva raccolta a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502391" cy="29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" y="3256784"/>
            <a:ext cx="4496629" cy="337247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54352" y="260648"/>
            <a:ext cx="4489648" cy="149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latin typeface="Aharoni" panose="02010803020104030203" pitchFamily="2" charset="-79"/>
                <a:cs typeface="Aharoni" panose="02010803020104030203" pitchFamily="2" charset="-79"/>
              </a:rPr>
              <a:t>RISPETTO DELLA NATURA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1856683" cy="10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2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94" y="-27384"/>
            <a:ext cx="3391818" cy="5085184"/>
          </a:xfrm>
          <a:prstGeom prst="rect">
            <a:avLst/>
          </a:prstGeom>
        </p:spPr>
      </p:pic>
      <p:pic>
        <p:nvPicPr>
          <p:cNvPr id="7170" name="Picture 2" descr="Image result for cuverie inox thermoregul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873"/>
            <a:ext cx="6783862" cy="45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623" y="3181074"/>
            <a:ext cx="1710960" cy="2565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286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-594403" y="19307"/>
            <a:ext cx="918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PREMIUM VINIFICATION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8" t="41761"/>
          <a:stretch/>
        </p:blipFill>
        <p:spPr>
          <a:xfrm>
            <a:off x="4491344" y="4509120"/>
            <a:ext cx="4689168" cy="2348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1512168" cy="889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4061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azionedemarchi.it/wp-content/uploads/2013/02/locandina-cos%C3%AC-%C3%A8-se-vi-pa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19"/>
          <a:stretch/>
        </p:blipFill>
        <p:spPr bwMode="auto">
          <a:xfrm>
            <a:off x="-79528" y="-99392"/>
            <a:ext cx="922352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r="22173"/>
          <a:stretch/>
        </p:blipFill>
        <p:spPr>
          <a:xfrm>
            <a:off x="4283968" y="3379304"/>
            <a:ext cx="1694595" cy="316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2" y="188640"/>
            <a:ext cx="257154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5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astr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18838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51" y="1511855"/>
            <a:ext cx="3888432" cy="5301521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PREMIUM WINES</a:t>
            </a:r>
            <a:br>
              <a:rPr lang="fr-BE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fr-BE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fr-BE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fr-BE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fr-BE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BE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VINI DI AUTORE       </a:t>
            </a:r>
            <a:r>
              <a:rPr lang="fr-BE" dirty="0" err="1">
                <a:solidFill>
                  <a:schemeClr val="bg2"/>
                </a:solidFill>
                <a:latin typeface="Edwardian Script ITC" panose="030303020407070D0804" pitchFamily="66" charset="0"/>
              </a:rPr>
              <a:t>Feudi</a:t>
            </a:r>
            <a:r>
              <a:rPr lang="fr-BE" dirty="0">
                <a:solidFill>
                  <a:schemeClr val="bg2"/>
                </a:solidFill>
                <a:latin typeface="Edwardian Script ITC" panose="030303020407070D0804" pitchFamily="66" charset="0"/>
              </a:rPr>
              <a:t> Di </a:t>
            </a:r>
            <a:r>
              <a:rPr lang="fr-BE" dirty="0" err="1">
                <a:solidFill>
                  <a:schemeClr val="bg2"/>
                </a:solidFill>
                <a:latin typeface="Edwardian Script ITC" panose="030303020407070D0804" pitchFamily="66" charset="0"/>
              </a:rPr>
              <a:t>Castellazzo</a:t>
            </a:r>
            <a:br>
              <a:rPr lang="fr-BE" dirty="0">
                <a:solidFill>
                  <a:schemeClr val="bg2"/>
                </a:solidFill>
                <a:latin typeface="Edwardian Script ITC" panose="030303020407070D0804" pitchFamily="66" charset="0"/>
              </a:rPr>
            </a:br>
            <a:endParaRPr lang="fr-BE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1387"/>
            <a:ext cx="1897788" cy="63259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96" y="215635"/>
            <a:ext cx="1914515" cy="6381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0792"/>
            <a:ext cx="1906968" cy="63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3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</Words>
  <Application>Microsoft Office PowerPoint</Application>
  <PresentationFormat>Affichage à l'écran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Edwardian Script ITC</vt:lpstr>
      <vt:lpstr>Office Theme</vt:lpstr>
      <vt:lpstr>Présentation PowerPoint</vt:lpstr>
      <vt:lpstr>Présentation PowerPoint</vt:lpstr>
      <vt:lpstr>Présentation PowerPoint</vt:lpstr>
      <vt:lpstr>DOVE SIAMO ?</vt:lpstr>
      <vt:lpstr>VITICILTURA BIO-NATURE</vt:lpstr>
      <vt:lpstr>Présentation PowerPoint</vt:lpstr>
      <vt:lpstr>PREMIUM VINIFICATION</vt:lpstr>
      <vt:lpstr>Présentation PowerPoint</vt:lpstr>
      <vt:lpstr>PREMIUM WINES     VINI DI AUTORE       Feudi Di Castellazzo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teca</dc:creator>
  <cp:lastModifiedBy>Calcedonio Terrazzino</cp:lastModifiedBy>
  <cp:revision>27</cp:revision>
  <dcterms:created xsi:type="dcterms:W3CDTF">2016-11-02T15:58:50Z</dcterms:created>
  <dcterms:modified xsi:type="dcterms:W3CDTF">2022-08-01T14:36:55Z</dcterms:modified>
</cp:coreProperties>
</file>