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740" y="-4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3746A9E7-4AEC-4EAC-AD0E-A033AC30D6A7}" type="datetimeFigureOut">
              <a:rPr lang="fr-BE" smtClean="0"/>
              <a:t>12/08/2014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84408E1-0B92-43DD-A6EB-C70D0E110385}" type="slidenum">
              <a:rPr lang="fr-BE" smtClean="0"/>
              <a:t>‹N°›</a:t>
            </a:fld>
            <a:endParaRPr lang="fr-BE"/>
          </a:p>
        </p:txBody>
      </p:sp>
    </p:spTree>
    <p:extLst>
      <p:ext uri="{BB962C8B-B14F-4D97-AF65-F5344CB8AC3E}">
        <p14:creationId xmlns:p14="http://schemas.microsoft.com/office/powerpoint/2010/main" val="83622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746A9E7-4AEC-4EAC-AD0E-A033AC30D6A7}" type="datetimeFigureOut">
              <a:rPr lang="fr-BE" smtClean="0"/>
              <a:t>12/08/2014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84408E1-0B92-43DD-A6EB-C70D0E110385}" type="slidenum">
              <a:rPr lang="fr-BE" smtClean="0"/>
              <a:t>‹N°›</a:t>
            </a:fld>
            <a:endParaRPr lang="fr-BE"/>
          </a:p>
        </p:txBody>
      </p:sp>
    </p:spTree>
    <p:extLst>
      <p:ext uri="{BB962C8B-B14F-4D97-AF65-F5344CB8AC3E}">
        <p14:creationId xmlns:p14="http://schemas.microsoft.com/office/powerpoint/2010/main" val="302162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746A9E7-4AEC-4EAC-AD0E-A033AC30D6A7}" type="datetimeFigureOut">
              <a:rPr lang="fr-BE" smtClean="0"/>
              <a:t>12/08/2014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84408E1-0B92-43DD-A6EB-C70D0E110385}" type="slidenum">
              <a:rPr lang="fr-BE" smtClean="0"/>
              <a:t>‹N°›</a:t>
            </a:fld>
            <a:endParaRPr lang="fr-BE"/>
          </a:p>
        </p:txBody>
      </p:sp>
    </p:spTree>
    <p:extLst>
      <p:ext uri="{BB962C8B-B14F-4D97-AF65-F5344CB8AC3E}">
        <p14:creationId xmlns:p14="http://schemas.microsoft.com/office/powerpoint/2010/main" val="305788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746A9E7-4AEC-4EAC-AD0E-A033AC30D6A7}" type="datetimeFigureOut">
              <a:rPr lang="fr-BE" smtClean="0"/>
              <a:t>12/08/2014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84408E1-0B92-43DD-A6EB-C70D0E110385}" type="slidenum">
              <a:rPr lang="fr-BE" smtClean="0"/>
              <a:t>‹N°›</a:t>
            </a:fld>
            <a:endParaRPr lang="fr-BE"/>
          </a:p>
        </p:txBody>
      </p:sp>
    </p:spTree>
    <p:extLst>
      <p:ext uri="{BB962C8B-B14F-4D97-AF65-F5344CB8AC3E}">
        <p14:creationId xmlns:p14="http://schemas.microsoft.com/office/powerpoint/2010/main" val="232423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746A9E7-4AEC-4EAC-AD0E-A033AC30D6A7}" type="datetimeFigureOut">
              <a:rPr lang="fr-BE" smtClean="0"/>
              <a:t>12/08/2014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84408E1-0B92-43DD-A6EB-C70D0E110385}" type="slidenum">
              <a:rPr lang="fr-BE" smtClean="0"/>
              <a:t>‹N°›</a:t>
            </a:fld>
            <a:endParaRPr lang="fr-BE"/>
          </a:p>
        </p:txBody>
      </p:sp>
    </p:spTree>
    <p:extLst>
      <p:ext uri="{BB962C8B-B14F-4D97-AF65-F5344CB8AC3E}">
        <p14:creationId xmlns:p14="http://schemas.microsoft.com/office/powerpoint/2010/main" val="3304569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3746A9E7-4AEC-4EAC-AD0E-A033AC30D6A7}" type="datetimeFigureOut">
              <a:rPr lang="fr-BE" smtClean="0"/>
              <a:t>12/08/2014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D84408E1-0B92-43DD-A6EB-C70D0E110385}" type="slidenum">
              <a:rPr lang="fr-BE" smtClean="0"/>
              <a:t>‹N°›</a:t>
            </a:fld>
            <a:endParaRPr lang="fr-BE"/>
          </a:p>
        </p:txBody>
      </p:sp>
    </p:spTree>
    <p:extLst>
      <p:ext uri="{BB962C8B-B14F-4D97-AF65-F5344CB8AC3E}">
        <p14:creationId xmlns:p14="http://schemas.microsoft.com/office/powerpoint/2010/main" val="186785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3746A9E7-4AEC-4EAC-AD0E-A033AC30D6A7}" type="datetimeFigureOut">
              <a:rPr lang="fr-BE" smtClean="0"/>
              <a:t>12/08/2014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D84408E1-0B92-43DD-A6EB-C70D0E110385}" type="slidenum">
              <a:rPr lang="fr-BE" smtClean="0"/>
              <a:t>‹N°›</a:t>
            </a:fld>
            <a:endParaRPr lang="fr-BE"/>
          </a:p>
        </p:txBody>
      </p:sp>
    </p:spTree>
    <p:extLst>
      <p:ext uri="{BB962C8B-B14F-4D97-AF65-F5344CB8AC3E}">
        <p14:creationId xmlns:p14="http://schemas.microsoft.com/office/powerpoint/2010/main" val="2553444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3746A9E7-4AEC-4EAC-AD0E-A033AC30D6A7}" type="datetimeFigureOut">
              <a:rPr lang="fr-BE" smtClean="0"/>
              <a:t>12/08/2014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D84408E1-0B92-43DD-A6EB-C70D0E110385}" type="slidenum">
              <a:rPr lang="fr-BE" smtClean="0"/>
              <a:t>‹N°›</a:t>
            </a:fld>
            <a:endParaRPr lang="fr-BE"/>
          </a:p>
        </p:txBody>
      </p:sp>
    </p:spTree>
    <p:extLst>
      <p:ext uri="{BB962C8B-B14F-4D97-AF65-F5344CB8AC3E}">
        <p14:creationId xmlns:p14="http://schemas.microsoft.com/office/powerpoint/2010/main" val="2188449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46A9E7-4AEC-4EAC-AD0E-A033AC30D6A7}" type="datetimeFigureOut">
              <a:rPr lang="fr-BE" smtClean="0"/>
              <a:t>12/08/2014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D84408E1-0B92-43DD-A6EB-C70D0E110385}" type="slidenum">
              <a:rPr lang="fr-BE" smtClean="0"/>
              <a:t>‹N°›</a:t>
            </a:fld>
            <a:endParaRPr lang="fr-BE"/>
          </a:p>
        </p:txBody>
      </p:sp>
    </p:spTree>
    <p:extLst>
      <p:ext uri="{BB962C8B-B14F-4D97-AF65-F5344CB8AC3E}">
        <p14:creationId xmlns:p14="http://schemas.microsoft.com/office/powerpoint/2010/main" val="65967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746A9E7-4AEC-4EAC-AD0E-A033AC30D6A7}" type="datetimeFigureOut">
              <a:rPr lang="fr-BE" smtClean="0"/>
              <a:t>12/08/2014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D84408E1-0B92-43DD-A6EB-C70D0E110385}" type="slidenum">
              <a:rPr lang="fr-BE" smtClean="0"/>
              <a:t>‹N°›</a:t>
            </a:fld>
            <a:endParaRPr lang="fr-BE"/>
          </a:p>
        </p:txBody>
      </p:sp>
    </p:spTree>
    <p:extLst>
      <p:ext uri="{BB962C8B-B14F-4D97-AF65-F5344CB8AC3E}">
        <p14:creationId xmlns:p14="http://schemas.microsoft.com/office/powerpoint/2010/main" val="258369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746A9E7-4AEC-4EAC-AD0E-A033AC30D6A7}" type="datetimeFigureOut">
              <a:rPr lang="fr-BE" smtClean="0"/>
              <a:t>12/08/2014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D84408E1-0B92-43DD-A6EB-C70D0E110385}" type="slidenum">
              <a:rPr lang="fr-BE" smtClean="0"/>
              <a:t>‹N°›</a:t>
            </a:fld>
            <a:endParaRPr lang="fr-BE"/>
          </a:p>
        </p:txBody>
      </p:sp>
    </p:spTree>
    <p:extLst>
      <p:ext uri="{BB962C8B-B14F-4D97-AF65-F5344CB8AC3E}">
        <p14:creationId xmlns:p14="http://schemas.microsoft.com/office/powerpoint/2010/main" val="18438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6A9E7-4AEC-4EAC-AD0E-A033AC30D6A7}" type="datetimeFigureOut">
              <a:rPr lang="fr-BE" smtClean="0"/>
              <a:t>12/08/2014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408E1-0B92-43DD-A6EB-C70D0E110385}" type="slidenum">
              <a:rPr lang="fr-BE" smtClean="0"/>
              <a:t>‹N°›</a:t>
            </a:fld>
            <a:endParaRPr lang="fr-BE"/>
          </a:p>
        </p:txBody>
      </p:sp>
    </p:spTree>
    <p:extLst>
      <p:ext uri="{BB962C8B-B14F-4D97-AF65-F5344CB8AC3E}">
        <p14:creationId xmlns:p14="http://schemas.microsoft.com/office/powerpoint/2010/main" val="4175740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83568" y="1401188"/>
            <a:ext cx="3888432" cy="2459860"/>
          </a:xfrm>
        </p:spPr>
        <p:txBody>
          <a:bodyPr>
            <a:normAutofit fontScale="32500" lnSpcReduction="20000"/>
          </a:bodyPr>
          <a:lstStyle/>
          <a:p>
            <a:pPr algn="l"/>
            <a:r>
              <a:rPr lang="nl-NL" sz="3700" dirty="0"/>
              <a:t>Producent achter de sherry’s van </a:t>
            </a:r>
            <a:r>
              <a:rPr lang="nl-NL" sz="3700" dirty="0" err="1"/>
              <a:t>Tío</a:t>
            </a:r>
            <a:r>
              <a:rPr lang="nl-NL" sz="3700" dirty="0"/>
              <a:t> Toto is het familiebedrijf José </a:t>
            </a:r>
            <a:r>
              <a:rPr lang="nl-NL" sz="3700" dirty="0" err="1"/>
              <a:t>Estevez</a:t>
            </a:r>
            <a:r>
              <a:rPr lang="nl-NL" sz="3700" dirty="0"/>
              <a:t>. De familie nam het bedrijf volledig over in 1974 en voegde in de loop der jaren een paar belangrijke bodega’s toe aan zijn bijzondere portfolio. Op dit moment maken de bodega’s en sherry’s ‘La </a:t>
            </a:r>
            <a:r>
              <a:rPr lang="nl-NL" sz="3700" dirty="0" err="1"/>
              <a:t>Guita</a:t>
            </a:r>
            <a:r>
              <a:rPr lang="nl-NL" sz="3700" dirty="0"/>
              <a:t>’, </a:t>
            </a:r>
            <a:r>
              <a:rPr lang="nl-NL" sz="3700" dirty="0" err="1"/>
              <a:t>Valdespino</a:t>
            </a:r>
            <a:r>
              <a:rPr lang="nl-NL" sz="3700" dirty="0"/>
              <a:t> en Real </a:t>
            </a:r>
            <a:r>
              <a:rPr lang="nl-NL" sz="3700" dirty="0" err="1"/>
              <a:t>Tesoro</a:t>
            </a:r>
            <a:r>
              <a:rPr lang="nl-NL" sz="3700" dirty="0"/>
              <a:t> onderdeel uit van dit bijzondere familiebedrijf. Deze combinatie van mooie sherry-merken maakte het mogelijk te investeren in nieuwe productiefaciliteiten, waarbij onder andere de rijpingskelder en de installaties voor het </a:t>
            </a:r>
            <a:r>
              <a:rPr lang="nl-NL" sz="3700" dirty="0" err="1"/>
              <a:t>wijnmaken</a:t>
            </a:r>
            <a:r>
              <a:rPr lang="nl-NL" sz="3700" dirty="0"/>
              <a:t> volledig werden vernieuwd en werden voorzien van </a:t>
            </a:r>
            <a:r>
              <a:rPr lang="nl-NL" sz="3700" dirty="0" err="1"/>
              <a:t>temperatuurgecontroleerde</a:t>
            </a:r>
            <a:r>
              <a:rPr lang="nl-NL" sz="3700" dirty="0"/>
              <a:t> opslag- en gistingsvaten. Deze technische voorsprong en de expertise van het huis met zijn beroemde brands zorgt voor een uitstekende kwaliteit van deze </a:t>
            </a:r>
            <a:r>
              <a:rPr lang="nl-NL" sz="3700" dirty="0" err="1"/>
              <a:t>Tío</a:t>
            </a:r>
            <a:r>
              <a:rPr lang="nl-NL" sz="3700" dirty="0"/>
              <a:t> Toto. </a:t>
            </a:r>
            <a:endParaRPr lang="fr-BE" sz="3700" dirty="0"/>
          </a:p>
          <a:p>
            <a:pPr algn="l"/>
            <a:endParaRPr lang="fr-BE" dirty="0"/>
          </a:p>
        </p:txBody>
      </p:sp>
      <p:pic>
        <p:nvPicPr>
          <p:cNvPr id="5" name="Image 4" descr="http://www.cadizturismo.com/media/fotos/image_63405.jpe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7" y="4293096"/>
            <a:ext cx="3816424" cy="2304256"/>
          </a:xfrm>
          <a:prstGeom prst="rect">
            <a:avLst/>
          </a:prstGeom>
          <a:noFill/>
          <a:ln>
            <a:noFill/>
          </a:ln>
        </p:spPr>
      </p:pic>
      <p:pic>
        <p:nvPicPr>
          <p:cNvPr id="1026" name="Picture 2" descr="http://www.cadizturismo.com/media/fotos/image_63801.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4048" y="1412776"/>
            <a:ext cx="3789755" cy="25202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_Za9dUl3jzA0/TJjO24wU6HI/AAAAAAAAFLw/02E-hgDoXmw/s1600/048.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2664" b="6287"/>
          <a:stretch/>
        </p:blipFill>
        <p:spPr bwMode="auto">
          <a:xfrm>
            <a:off x="5004048" y="4293096"/>
            <a:ext cx="3790701" cy="2304256"/>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7905" y="-171400"/>
            <a:ext cx="1728192" cy="1728192"/>
          </a:xfrm>
          <a:prstGeom prst="rect">
            <a:avLst/>
          </a:prstGeom>
        </p:spPr>
      </p:pic>
    </p:spTree>
    <p:extLst>
      <p:ext uri="{BB962C8B-B14F-4D97-AF65-F5344CB8AC3E}">
        <p14:creationId xmlns:p14="http://schemas.microsoft.com/office/powerpoint/2010/main" val="2008262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122</Words>
  <Application>Microsoft Office PowerPoint</Application>
  <PresentationFormat>Affichage à l'écran (4:3)</PresentationFormat>
  <Paragraphs>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Tio Toto</dc:title>
  <dc:creator>_</dc:creator>
  <cp:lastModifiedBy>_</cp:lastModifiedBy>
  <cp:revision>2</cp:revision>
  <dcterms:created xsi:type="dcterms:W3CDTF">2014-08-12T07:06:47Z</dcterms:created>
  <dcterms:modified xsi:type="dcterms:W3CDTF">2014-08-12T08:00:49Z</dcterms:modified>
</cp:coreProperties>
</file>