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sldIdLst>
    <p:sldId id="357" r:id="rId3"/>
    <p:sldId id="8651"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1" d="100"/>
          <a:sy n="91" d="100"/>
        </p:scale>
        <p:origin x="2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3B5D9-3D25-4869-B6E4-479DAAA7EA67}"/>
              </a:ext>
            </a:extLst>
          </p:cNvPr>
          <p:cNvSpPr>
            <a:spLocks noGrp="1"/>
          </p:cNvSpPr>
          <p:nvPr>
            <p:ph type="ctrTitle"/>
          </p:nvPr>
        </p:nvSpPr>
        <p:spPr>
          <a:xfrm>
            <a:off x="304800" y="5698156"/>
            <a:ext cx="5496025" cy="778844"/>
          </a:xfrm>
        </p:spPr>
        <p:txBody>
          <a:bodyPr anchor="ctr" anchorCtr="0">
            <a:normAutofit/>
          </a:bodyPr>
          <a:lstStyle>
            <a:lvl1pPr algn="l">
              <a:defRPr sz="3000"/>
            </a:lvl1pPr>
          </a:lstStyle>
          <a:p>
            <a:r>
              <a:rPr lang="en-US" dirty="0"/>
              <a:t>Click to edit Master title style</a:t>
            </a:r>
          </a:p>
        </p:txBody>
      </p:sp>
      <p:sp>
        <p:nvSpPr>
          <p:cNvPr id="3" name="Subtitle 2">
            <a:extLst>
              <a:ext uri="{FF2B5EF4-FFF2-40B4-BE49-F238E27FC236}">
                <a16:creationId xmlns:a16="http://schemas.microsoft.com/office/drawing/2014/main" id="{A8F91251-A843-4AE3-99F4-1A04D760D74A}"/>
              </a:ext>
            </a:extLst>
          </p:cNvPr>
          <p:cNvSpPr>
            <a:spLocks noGrp="1"/>
          </p:cNvSpPr>
          <p:nvPr>
            <p:ph type="subTitle" idx="1"/>
          </p:nvPr>
        </p:nvSpPr>
        <p:spPr>
          <a:xfrm>
            <a:off x="6391174" y="5698156"/>
            <a:ext cx="5496025" cy="778844"/>
          </a:xfrm>
        </p:spPr>
        <p:txBody>
          <a:bodyPr anchor="ctr" anchorCtr="0">
            <a:normAutofit/>
          </a:bodyPr>
          <a:lstStyle>
            <a:lvl1pPr marL="0" indent="0" algn="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Content Placeholder 14">
            <a:extLst>
              <a:ext uri="{FF2B5EF4-FFF2-40B4-BE49-F238E27FC236}">
                <a16:creationId xmlns:a16="http://schemas.microsoft.com/office/drawing/2014/main" id="{A7471599-A9E0-4875-B713-F58FCC1CB7CE}"/>
              </a:ext>
            </a:extLst>
          </p:cNvPr>
          <p:cNvSpPr>
            <a:spLocks noGrp="1"/>
          </p:cNvSpPr>
          <p:nvPr>
            <p:ph sz="quarter" idx="14" hasCustomPrompt="1"/>
          </p:nvPr>
        </p:nvSpPr>
        <p:spPr>
          <a:xfrm>
            <a:off x="5181600" y="1828800"/>
            <a:ext cx="1828800" cy="1828800"/>
          </a:xfrm>
        </p:spPr>
        <p:txBody>
          <a:bodyPr anchor="ctr" anchorCtr="0"/>
          <a:lstStyle>
            <a:lvl1pPr algn="ctr">
              <a:defRPr/>
            </a:lvl1pPr>
          </a:lstStyle>
          <a:p>
            <a:pPr lvl="0"/>
            <a:r>
              <a:rPr lang="en-US" dirty="0"/>
              <a:t>Logo</a:t>
            </a:r>
          </a:p>
        </p:txBody>
      </p:sp>
      <p:sp>
        <p:nvSpPr>
          <p:cNvPr id="33" name="Picture Placeholder 32">
            <a:extLst>
              <a:ext uri="{FF2B5EF4-FFF2-40B4-BE49-F238E27FC236}">
                <a16:creationId xmlns:a16="http://schemas.microsoft.com/office/drawing/2014/main" id="{B98CB1E3-8F88-4194-B045-BD51B8238031}"/>
              </a:ext>
            </a:extLst>
          </p:cNvPr>
          <p:cNvSpPr>
            <a:spLocks noGrp="1"/>
          </p:cNvSpPr>
          <p:nvPr>
            <p:ph type="pic" sz="quarter" idx="15"/>
          </p:nvPr>
        </p:nvSpPr>
        <p:spPr>
          <a:xfrm>
            <a:off x="0" y="0"/>
            <a:ext cx="6102350" cy="2743200"/>
          </a:xfrm>
          <a:custGeom>
            <a:avLst/>
            <a:gdLst>
              <a:gd name="connsiteX0" fmla="*/ 0 w 6089904"/>
              <a:gd name="connsiteY0" fmla="*/ 0 h 2743200"/>
              <a:gd name="connsiteX1" fmla="*/ 6089904 w 6089904"/>
              <a:gd name="connsiteY1" fmla="*/ 0 h 2743200"/>
              <a:gd name="connsiteX2" fmla="*/ 6089904 w 6089904"/>
              <a:gd name="connsiteY2" fmla="*/ 1809550 h 2743200"/>
              <a:gd name="connsiteX3" fmla="*/ 5187696 w 6089904"/>
              <a:gd name="connsiteY3" fmla="*/ 1809550 h 2743200"/>
              <a:gd name="connsiteX4" fmla="*/ 5187696 w 6089904"/>
              <a:gd name="connsiteY4" fmla="*/ 2743200 h 2743200"/>
              <a:gd name="connsiteX5" fmla="*/ 0 w 6089904"/>
              <a:gd name="connsiteY5"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9904" h="2743200">
                <a:moveTo>
                  <a:pt x="0" y="0"/>
                </a:moveTo>
                <a:lnTo>
                  <a:pt x="6089904" y="0"/>
                </a:lnTo>
                <a:lnTo>
                  <a:pt x="6089904" y="1809550"/>
                </a:lnTo>
                <a:lnTo>
                  <a:pt x="5187696" y="1809550"/>
                </a:lnTo>
                <a:lnTo>
                  <a:pt x="5187696" y="2743200"/>
                </a:lnTo>
                <a:lnTo>
                  <a:pt x="0" y="2743200"/>
                </a:lnTo>
                <a:close/>
              </a:path>
            </a:pathLst>
          </a:custGeom>
          <a:solidFill>
            <a:schemeClr val="bg1">
              <a:lumMod val="95000"/>
            </a:schemeClr>
          </a:solidFill>
        </p:spPr>
        <p:txBody>
          <a:bodyPr wrap="square">
            <a:noAutofit/>
          </a:bodyPr>
          <a:lstStyle/>
          <a:p>
            <a:endParaRPr lang="en-US" dirty="0"/>
          </a:p>
        </p:txBody>
      </p:sp>
      <p:sp>
        <p:nvSpPr>
          <p:cNvPr id="37" name="Picture Placeholder 36">
            <a:extLst>
              <a:ext uri="{FF2B5EF4-FFF2-40B4-BE49-F238E27FC236}">
                <a16:creationId xmlns:a16="http://schemas.microsoft.com/office/drawing/2014/main" id="{852D0113-693D-4A8E-AADE-8E2D8085021A}"/>
              </a:ext>
            </a:extLst>
          </p:cNvPr>
          <p:cNvSpPr>
            <a:spLocks noGrp="1"/>
          </p:cNvSpPr>
          <p:nvPr>
            <p:ph type="pic" sz="quarter" idx="16"/>
          </p:nvPr>
        </p:nvSpPr>
        <p:spPr>
          <a:xfrm>
            <a:off x="-1" y="2743200"/>
            <a:ext cx="6108699" cy="2743200"/>
          </a:xfrm>
          <a:custGeom>
            <a:avLst/>
            <a:gdLst>
              <a:gd name="connsiteX0" fmla="*/ 0 w 6089904"/>
              <a:gd name="connsiteY0" fmla="*/ 0 h 2743200"/>
              <a:gd name="connsiteX1" fmla="*/ 5187696 w 6089904"/>
              <a:gd name="connsiteY1" fmla="*/ 0 h 2743200"/>
              <a:gd name="connsiteX2" fmla="*/ 5187696 w 6089904"/>
              <a:gd name="connsiteY2" fmla="*/ 895149 h 2743200"/>
              <a:gd name="connsiteX3" fmla="*/ 6089904 w 6089904"/>
              <a:gd name="connsiteY3" fmla="*/ 895149 h 2743200"/>
              <a:gd name="connsiteX4" fmla="*/ 6089904 w 6089904"/>
              <a:gd name="connsiteY4" fmla="*/ 2743200 h 2743200"/>
              <a:gd name="connsiteX5" fmla="*/ 0 w 6089904"/>
              <a:gd name="connsiteY5"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9904" h="2743200">
                <a:moveTo>
                  <a:pt x="0" y="0"/>
                </a:moveTo>
                <a:lnTo>
                  <a:pt x="5187696" y="0"/>
                </a:lnTo>
                <a:lnTo>
                  <a:pt x="5187696" y="895149"/>
                </a:lnTo>
                <a:lnTo>
                  <a:pt x="6089904" y="895149"/>
                </a:lnTo>
                <a:lnTo>
                  <a:pt x="6089904" y="2743200"/>
                </a:lnTo>
                <a:lnTo>
                  <a:pt x="0" y="2743200"/>
                </a:lnTo>
                <a:close/>
              </a:path>
            </a:pathLst>
          </a:custGeom>
          <a:solidFill>
            <a:schemeClr val="bg1">
              <a:lumMod val="85000"/>
            </a:schemeClr>
          </a:solidFill>
        </p:spPr>
        <p:txBody>
          <a:bodyPr wrap="square">
            <a:noAutofit/>
          </a:bodyPr>
          <a:lstStyle/>
          <a:p>
            <a:endParaRPr lang="en-US"/>
          </a:p>
        </p:txBody>
      </p:sp>
      <p:sp>
        <p:nvSpPr>
          <p:cNvPr id="41" name="Picture Placeholder 40">
            <a:extLst>
              <a:ext uri="{FF2B5EF4-FFF2-40B4-BE49-F238E27FC236}">
                <a16:creationId xmlns:a16="http://schemas.microsoft.com/office/drawing/2014/main" id="{1E0DAFF5-1BD1-486E-A791-06C51CFBC2DF}"/>
              </a:ext>
            </a:extLst>
          </p:cNvPr>
          <p:cNvSpPr>
            <a:spLocks noGrp="1"/>
          </p:cNvSpPr>
          <p:nvPr>
            <p:ph type="pic" sz="quarter" idx="17"/>
          </p:nvPr>
        </p:nvSpPr>
        <p:spPr>
          <a:xfrm>
            <a:off x="6102350" y="0"/>
            <a:ext cx="6089650" cy="2743200"/>
          </a:xfrm>
          <a:custGeom>
            <a:avLst/>
            <a:gdLst>
              <a:gd name="connsiteX0" fmla="*/ 0 w 6089650"/>
              <a:gd name="connsiteY0" fmla="*/ 0 h 2743200"/>
              <a:gd name="connsiteX1" fmla="*/ 6089650 w 6089650"/>
              <a:gd name="connsiteY1" fmla="*/ 0 h 2743200"/>
              <a:gd name="connsiteX2" fmla="*/ 6089650 w 6089650"/>
              <a:gd name="connsiteY2" fmla="*/ 2743200 h 2743200"/>
              <a:gd name="connsiteX3" fmla="*/ 914146 w 6089650"/>
              <a:gd name="connsiteY3" fmla="*/ 2743200 h 2743200"/>
              <a:gd name="connsiteX4" fmla="*/ 914146 w 6089650"/>
              <a:gd name="connsiteY4" fmla="*/ 1809550 h 2743200"/>
              <a:gd name="connsiteX5" fmla="*/ 0 w 6089650"/>
              <a:gd name="connsiteY5" fmla="*/ 180955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9650" h="2743200">
                <a:moveTo>
                  <a:pt x="0" y="0"/>
                </a:moveTo>
                <a:lnTo>
                  <a:pt x="6089650" y="0"/>
                </a:lnTo>
                <a:lnTo>
                  <a:pt x="6089650" y="2743200"/>
                </a:lnTo>
                <a:lnTo>
                  <a:pt x="914146" y="2743200"/>
                </a:lnTo>
                <a:lnTo>
                  <a:pt x="914146" y="1809550"/>
                </a:lnTo>
                <a:lnTo>
                  <a:pt x="0" y="1809550"/>
                </a:lnTo>
                <a:close/>
              </a:path>
            </a:pathLst>
          </a:custGeom>
          <a:solidFill>
            <a:schemeClr val="bg1">
              <a:lumMod val="85000"/>
            </a:schemeClr>
          </a:solidFill>
        </p:spPr>
        <p:txBody>
          <a:bodyPr wrap="square">
            <a:noAutofit/>
          </a:bodyPr>
          <a:lstStyle>
            <a:lvl1pPr algn="r">
              <a:defRPr/>
            </a:lvl1pPr>
          </a:lstStyle>
          <a:p>
            <a:endParaRPr lang="en-US" dirty="0"/>
          </a:p>
        </p:txBody>
      </p:sp>
      <p:sp>
        <p:nvSpPr>
          <p:cNvPr id="44" name="Picture Placeholder 43">
            <a:extLst>
              <a:ext uri="{FF2B5EF4-FFF2-40B4-BE49-F238E27FC236}">
                <a16:creationId xmlns:a16="http://schemas.microsoft.com/office/drawing/2014/main" id="{A1F1D193-3EF4-4F54-A03F-F9791DD5296C}"/>
              </a:ext>
            </a:extLst>
          </p:cNvPr>
          <p:cNvSpPr>
            <a:spLocks noGrp="1"/>
          </p:cNvSpPr>
          <p:nvPr>
            <p:ph type="pic" sz="quarter" idx="18"/>
          </p:nvPr>
        </p:nvSpPr>
        <p:spPr>
          <a:xfrm>
            <a:off x="6096000" y="2743200"/>
            <a:ext cx="6089904" cy="2743200"/>
          </a:xfrm>
          <a:custGeom>
            <a:avLst/>
            <a:gdLst>
              <a:gd name="connsiteX0" fmla="*/ 914400 w 6089904"/>
              <a:gd name="connsiteY0" fmla="*/ 0 h 2743200"/>
              <a:gd name="connsiteX1" fmla="*/ 6089904 w 6089904"/>
              <a:gd name="connsiteY1" fmla="*/ 0 h 2743200"/>
              <a:gd name="connsiteX2" fmla="*/ 6089904 w 6089904"/>
              <a:gd name="connsiteY2" fmla="*/ 2743200 h 2743200"/>
              <a:gd name="connsiteX3" fmla="*/ 0 w 6089904"/>
              <a:gd name="connsiteY3" fmla="*/ 2743200 h 2743200"/>
              <a:gd name="connsiteX4" fmla="*/ 0 w 6089904"/>
              <a:gd name="connsiteY4" fmla="*/ 895149 h 2743200"/>
              <a:gd name="connsiteX5" fmla="*/ 914400 w 6089904"/>
              <a:gd name="connsiteY5" fmla="*/ 895149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9904" h="2743200">
                <a:moveTo>
                  <a:pt x="914400" y="0"/>
                </a:moveTo>
                <a:lnTo>
                  <a:pt x="6089904" y="0"/>
                </a:lnTo>
                <a:lnTo>
                  <a:pt x="6089904" y="2743200"/>
                </a:lnTo>
                <a:lnTo>
                  <a:pt x="0" y="2743200"/>
                </a:lnTo>
                <a:lnTo>
                  <a:pt x="0" y="895149"/>
                </a:lnTo>
                <a:lnTo>
                  <a:pt x="914400" y="895149"/>
                </a:lnTo>
                <a:close/>
              </a:path>
            </a:pathLst>
          </a:custGeom>
          <a:solidFill>
            <a:schemeClr val="bg1">
              <a:lumMod val="95000"/>
            </a:schemeClr>
          </a:solidFill>
        </p:spPr>
        <p:txBody>
          <a:bodyPr wrap="square">
            <a:noAutofit/>
          </a:bodyPr>
          <a:lstStyle>
            <a:lvl1pPr algn="r">
              <a:defRPr/>
            </a:lvl1pPr>
          </a:lstStyle>
          <a:p>
            <a:endParaRPr lang="en-US" dirty="0"/>
          </a:p>
        </p:txBody>
      </p:sp>
    </p:spTree>
    <p:extLst>
      <p:ext uri="{BB962C8B-B14F-4D97-AF65-F5344CB8AC3E}">
        <p14:creationId xmlns:p14="http://schemas.microsoft.com/office/powerpoint/2010/main" val="266899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boxes horiz">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5701-35B0-4045-8A37-618D537515A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118AF12A-46F3-43E9-BB3A-8EC15401A892}"/>
              </a:ext>
            </a:extLst>
          </p:cNvPr>
          <p:cNvSpPr>
            <a:spLocks noGrp="1"/>
          </p:cNvSpPr>
          <p:nvPr>
            <p:ph type="dt" sz="half" idx="10"/>
          </p:nvPr>
        </p:nvSpPr>
        <p:spPr/>
        <p:txBody>
          <a:bodyPr/>
          <a:lstStyle>
            <a:lvl1pPr>
              <a:defRPr>
                <a:solidFill>
                  <a:schemeClr val="bg1"/>
                </a:solidFill>
              </a:defRPr>
            </a:lvl1pPr>
          </a:lstStyle>
          <a:p>
            <a:fld id="{7E7A2040-B94C-4299-AB1A-0F956B6E7221}" type="datetimeFigureOut">
              <a:rPr lang="en-US" smtClean="0"/>
              <a:pPr/>
              <a:t>6/27/2024</a:t>
            </a:fld>
            <a:endParaRPr lang="en-US" dirty="0"/>
          </a:p>
        </p:txBody>
      </p:sp>
      <p:sp>
        <p:nvSpPr>
          <p:cNvPr id="4" name="Footer Placeholder 3">
            <a:extLst>
              <a:ext uri="{FF2B5EF4-FFF2-40B4-BE49-F238E27FC236}">
                <a16:creationId xmlns:a16="http://schemas.microsoft.com/office/drawing/2014/main" id="{94BEB38E-FED1-4C25-BCB6-22A114675757}"/>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852C8A2F-AF26-41A1-830B-20C328B3465E}"/>
              </a:ext>
            </a:extLst>
          </p:cNvPr>
          <p:cNvSpPr>
            <a:spLocks noGrp="1"/>
          </p:cNvSpPr>
          <p:nvPr>
            <p:ph type="sldNum" sz="quarter" idx="12"/>
          </p:nvPr>
        </p:nvSpPr>
        <p:spPr/>
        <p:txBody>
          <a:bodyPr/>
          <a:lstStyle>
            <a:lvl1pPr>
              <a:defRPr>
                <a:solidFill>
                  <a:schemeClr val="bg1"/>
                </a:solidFill>
              </a:defRPr>
            </a:lvl1pPr>
          </a:lstStyle>
          <a:p>
            <a:fld id="{F25C77B6-42EA-40DC-9085-BEA2B7C692C9}" type="slidenum">
              <a:rPr lang="en-US" smtClean="0"/>
              <a:pPr/>
              <a:t>‹N°›</a:t>
            </a:fld>
            <a:endParaRPr lang="en-US"/>
          </a:p>
        </p:txBody>
      </p:sp>
      <p:sp>
        <p:nvSpPr>
          <p:cNvPr id="7" name="Content Placeholder 6">
            <a:extLst>
              <a:ext uri="{FF2B5EF4-FFF2-40B4-BE49-F238E27FC236}">
                <a16:creationId xmlns:a16="http://schemas.microsoft.com/office/drawing/2014/main" id="{64026C2E-C9E9-46FD-8789-F344DB3F14C9}"/>
              </a:ext>
            </a:extLst>
          </p:cNvPr>
          <p:cNvSpPr>
            <a:spLocks noGrp="1"/>
          </p:cNvSpPr>
          <p:nvPr>
            <p:ph sz="quarter" idx="13"/>
          </p:nvPr>
        </p:nvSpPr>
        <p:spPr>
          <a:xfrm>
            <a:off x="304800" y="1676400"/>
            <a:ext cx="1158240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40E4720F-2D8F-4545-A48B-032DD6A83ECE}"/>
              </a:ext>
            </a:extLst>
          </p:cNvPr>
          <p:cNvSpPr>
            <a:spLocks noGrp="1"/>
          </p:cNvSpPr>
          <p:nvPr>
            <p:ph sz="quarter" idx="14"/>
          </p:nvPr>
        </p:nvSpPr>
        <p:spPr>
          <a:xfrm>
            <a:off x="0" y="4415488"/>
            <a:ext cx="5915024" cy="1832912"/>
          </a:xfrm>
          <a:solidFill>
            <a:schemeClr val="accent1"/>
          </a:solidFill>
        </p:spPr>
        <p:txBody>
          <a:bodyPr anchor="ctr" anchorCtr="0">
            <a:normAutofit/>
          </a:bodyPr>
          <a:lstStyle>
            <a:lvl1pPr marL="514350" indent="-228600">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6">
            <a:extLst>
              <a:ext uri="{FF2B5EF4-FFF2-40B4-BE49-F238E27FC236}">
                <a16:creationId xmlns:a16="http://schemas.microsoft.com/office/drawing/2014/main" id="{9F5E1F78-3075-4D2F-BCA4-3650BC385ADF}"/>
              </a:ext>
            </a:extLst>
          </p:cNvPr>
          <p:cNvSpPr>
            <a:spLocks noGrp="1"/>
          </p:cNvSpPr>
          <p:nvPr>
            <p:ph sz="quarter" idx="15"/>
          </p:nvPr>
        </p:nvSpPr>
        <p:spPr>
          <a:xfrm>
            <a:off x="6276975" y="4434538"/>
            <a:ext cx="5915025" cy="1832912"/>
          </a:xfrm>
          <a:solidFill>
            <a:schemeClr val="accent1"/>
          </a:solidFill>
        </p:spPr>
        <p:txBody>
          <a:bodyPr anchor="ctr" anchorCtr="0">
            <a:normAutofit/>
          </a:bodyPr>
          <a:lstStyle>
            <a:lvl1pPr marL="514350" indent="-228600">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9909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6FD46-1C4B-4BCE-A117-3C08F4E54C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1D5F21-D9D1-40D2-A2CF-E8E48E791E10}"/>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4" name="Footer Placeholder 3">
            <a:extLst>
              <a:ext uri="{FF2B5EF4-FFF2-40B4-BE49-F238E27FC236}">
                <a16:creationId xmlns:a16="http://schemas.microsoft.com/office/drawing/2014/main" id="{03BE6F3B-9EFF-4A22-9F13-32F618B764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F132F5-AD14-4D33-8F8E-A19E6A0BD44A}"/>
              </a:ext>
            </a:extLst>
          </p:cNvPr>
          <p:cNvSpPr>
            <a:spLocks noGrp="1"/>
          </p:cNvSpPr>
          <p:nvPr>
            <p:ph type="sldNum" sz="quarter" idx="12"/>
          </p:nvPr>
        </p:nvSpPr>
        <p:spPr/>
        <p:txBody>
          <a:bodyPr/>
          <a:lstStyle/>
          <a:p>
            <a:fld id="{F25C77B6-42EA-40DC-9085-BEA2B7C692C9}" type="slidenum">
              <a:rPr lang="en-US" smtClean="0"/>
              <a:t>‹N°›</a:t>
            </a:fld>
            <a:endParaRPr lang="en-US"/>
          </a:p>
        </p:txBody>
      </p:sp>
    </p:spTree>
    <p:extLst>
      <p:ext uri="{BB962C8B-B14F-4D97-AF65-F5344CB8AC3E}">
        <p14:creationId xmlns:p14="http://schemas.microsoft.com/office/powerpoint/2010/main" val="1326267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beige pattern">
    <p:bg>
      <p:bgPr>
        <a:blipFill dpi="0" rotWithShape="1">
          <a:blip r:embed="rId2" cstate="screen">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4B6791-F125-4DD0-B349-2D454E5F32B0}"/>
              </a:ext>
            </a:extLst>
          </p:cNvPr>
          <p:cNvSpPr/>
          <p:nvPr userDrawn="1"/>
        </p:nvSpPr>
        <p:spPr>
          <a:xfrm>
            <a:off x="0" y="0"/>
            <a:ext cx="1552575" cy="6858000"/>
          </a:xfrm>
          <a:prstGeom prst="rect">
            <a:avLst/>
          </a:prstGeom>
          <a:blipFill dpi="0" rotWithShape="1">
            <a:blip r:embed="rId3"/>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33025C3A-E717-4726-AEB3-0CF65C3AF7B3}"/>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3" name="Footer Placeholder 2">
            <a:extLst>
              <a:ext uri="{FF2B5EF4-FFF2-40B4-BE49-F238E27FC236}">
                <a16:creationId xmlns:a16="http://schemas.microsoft.com/office/drawing/2014/main" id="{F1EA1C20-3E49-4606-A779-E1EE8CA2F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054D81-8C46-4B98-8DC1-CD04ED53C2CB}"/>
              </a:ext>
            </a:extLst>
          </p:cNvPr>
          <p:cNvSpPr>
            <a:spLocks noGrp="1"/>
          </p:cNvSpPr>
          <p:nvPr>
            <p:ph type="sldNum" sz="quarter" idx="12"/>
          </p:nvPr>
        </p:nvSpPr>
        <p:spPr/>
        <p:txBody>
          <a:bodyPr/>
          <a:lstStyle/>
          <a:p>
            <a:fld id="{F25C77B6-42EA-40DC-9085-BEA2B7C692C9}" type="slidenum">
              <a:rPr lang="en-US" smtClean="0"/>
              <a:t>‹N°›</a:t>
            </a:fld>
            <a:endParaRPr lang="en-US"/>
          </a:p>
        </p:txBody>
      </p:sp>
      <p:sp>
        <p:nvSpPr>
          <p:cNvPr id="5" name="Title 4">
            <a:extLst>
              <a:ext uri="{FF2B5EF4-FFF2-40B4-BE49-F238E27FC236}">
                <a16:creationId xmlns:a16="http://schemas.microsoft.com/office/drawing/2014/main" id="{4595916E-376A-4BA4-8729-8C1F8D473EA5}"/>
              </a:ext>
            </a:extLst>
          </p:cNvPr>
          <p:cNvSpPr>
            <a:spLocks noGrp="1"/>
          </p:cNvSpPr>
          <p:nvPr>
            <p:ph type="title"/>
          </p:nvPr>
        </p:nvSpPr>
        <p:spPr>
          <a:xfrm rot="16200000">
            <a:off x="-1480820" y="2841927"/>
            <a:ext cx="4486275" cy="915036"/>
          </a:xfrm>
        </p:spPr>
        <p:txBody>
          <a:bodyPr anchor="ctr" anchorCtr="0"/>
          <a:lstStyle>
            <a:lvl1pPr algn="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36576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le with green patter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025C3A-E717-4726-AEB3-0CF65C3AF7B3}"/>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3" name="Footer Placeholder 2">
            <a:extLst>
              <a:ext uri="{FF2B5EF4-FFF2-40B4-BE49-F238E27FC236}">
                <a16:creationId xmlns:a16="http://schemas.microsoft.com/office/drawing/2014/main" id="{F1EA1C20-3E49-4606-A779-E1EE8CA2F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054D81-8C46-4B98-8DC1-CD04ED53C2CB}"/>
              </a:ext>
            </a:extLst>
          </p:cNvPr>
          <p:cNvSpPr>
            <a:spLocks noGrp="1"/>
          </p:cNvSpPr>
          <p:nvPr>
            <p:ph type="sldNum" sz="quarter" idx="12"/>
          </p:nvPr>
        </p:nvSpPr>
        <p:spPr/>
        <p:txBody>
          <a:bodyPr/>
          <a:lstStyle/>
          <a:p>
            <a:fld id="{F25C77B6-42EA-40DC-9085-BEA2B7C692C9}" type="slidenum">
              <a:rPr lang="en-US" smtClean="0"/>
              <a:t>‹N°›</a:t>
            </a:fld>
            <a:endParaRPr lang="en-US"/>
          </a:p>
        </p:txBody>
      </p:sp>
      <p:sp>
        <p:nvSpPr>
          <p:cNvPr id="5" name="Title 4">
            <a:extLst>
              <a:ext uri="{FF2B5EF4-FFF2-40B4-BE49-F238E27FC236}">
                <a16:creationId xmlns:a16="http://schemas.microsoft.com/office/drawing/2014/main" id="{4F89E76D-1F90-494C-B0BD-0B36CCD9905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884583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ED28-6AC4-43A0-8920-12FB3D8BE0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4BA779-0814-4275-A355-86E403B337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61FD74-DAEA-47FD-A819-7A310774FA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B02F0-8A04-4E69-A44D-1D8C5BA96495}"/>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6" name="Footer Placeholder 5">
            <a:extLst>
              <a:ext uri="{FF2B5EF4-FFF2-40B4-BE49-F238E27FC236}">
                <a16:creationId xmlns:a16="http://schemas.microsoft.com/office/drawing/2014/main" id="{1D7A4C47-A08C-41A9-A670-DDA91BA1C3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90557-7E1D-46E4-90D6-05A0A4B20C0F}"/>
              </a:ext>
            </a:extLst>
          </p:cNvPr>
          <p:cNvSpPr>
            <a:spLocks noGrp="1"/>
          </p:cNvSpPr>
          <p:nvPr>
            <p:ph type="sldNum" sz="quarter" idx="12"/>
          </p:nvPr>
        </p:nvSpPr>
        <p:spPr/>
        <p:txBody>
          <a:bodyPr/>
          <a:lstStyle/>
          <a:p>
            <a:fld id="{F25C77B6-42EA-40DC-9085-BEA2B7C692C9}" type="slidenum">
              <a:rPr lang="en-US" smtClean="0"/>
              <a:t>‹N°›</a:t>
            </a:fld>
            <a:endParaRPr lang="en-US"/>
          </a:p>
        </p:txBody>
      </p:sp>
    </p:spTree>
    <p:extLst>
      <p:ext uri="{BB962C8B-B14F-4D97-AF65-F5344CB8AC3E}">
        <p14:creationId xmlns:p14="http://schemas.microsoft.com/office/powerpoint/2010/main" val="2911528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A115-24C8-453C-AF25-B683BB045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73CCCE-13CC-4ABF-8615-77858E0A2A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6AB9C3-01EA-40D0-856B-04F40757E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F8EF23-4ECB-484C-938E-31A19DC88509}"/>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6" name="Footer Placeholder 5">
            <a:extLst>
              <a:ext uri="{FF2B5EF4-FFF2-40B4-BE49-F238E27FC236}">
                <a16:creationId xmlns:a16="http://schemas.microsoft.com/office/drawing/2014/main" id="{5AC6F0AB-18CA-48D1-957B-332566552F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7DA1AE-138C-4EB5-BC04-E5EF27D3C8A3}"/>
              </a:ext>
            </a:extLst>
          </p:cNvPr>
          <p:cNvSpPr>
            <a:spLocks noGrp="1"/>
          </p:cNvSpPr>
          <p:nvPr>
            <p:ph type="sldNum" sz="quarter" idx="12"/>
          </p:nvPr>
        </p:nvSpPr>
        <p:spPr/>
        <p:txBody>
          <a:bodyPr/>
          <a:lstStyle/>
          <a:p>
            <a:fld id="{F25C77B6-42EA-40DC-9085-BEA2B7C692C9}" type="slidenum">
              <a:rPr lang="en-US" smtClean="0"/>
              <a:t>‹N°›</a:t>
            </a:fld>
            <a:endParaRPr lang="en-US"/>
          </a:p>
        </p:txBody>
      </p:sp>
    </p:spTree>
    <p:extLst>
      <p:ext uri="{BB962C8B-B14F-4D97-AF65-F5344CB8AC3E}">
        <p14:creationId xmlns:p14="http://schemas.microsoft.com/office/powerpoint/2010/main" val="753845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150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beig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97369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BC23B3-8769-47F2-399C-4D9AAB268F4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E377DE82-C334-37D8-FBA0-55FBB7FB9A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14147006-1490-111A-1EDD-0E2AB9BB4847}"/>
              </a:ext>
            </a:extLst>
          </p:cNvPr>
          <p:cNvSpPr>
            <a:spLocks noGrp="1"/>
          </p:cNvSpPr>
          <p:nvPr>
            <p:ph type="dt" sz="half" idx="10"/>
          </p:nvPr>
        </p:nvSpPr>
        <p:spPr/>
        <p:txBody>
          <a:bodyPr/>
          <a:lstStyle/>
          <a:p>
            <a:fld id="{BE515B8B-6340-4BB1-A36F-0B8309E43629}" type="datetimeFigureOut">
              <a:rPr lang="es-AR" smtClean="0"/>
              <a:t>27/6/2024</a:t>
            </a:fld>
            <a:endParaRPr lang="es-AR"/>
          </a:p>
        </p:txBody>
      </p:sp>
      <p:sp>
        <p:nvSpPr>
          <p:cNvPr id="5" name="Marcador de pie de página 4">
            <a:extLst>
              <a:ext uri="{FF2B5EF4-FFF2-40B4-BE49-F238E27FC236}">
                <a16:creationId xmlns:a16="http://schemas.microsoft.com/office/drawing/2014/main" id="{6300BA62-CB9A-4811-7EBB-6E175D0BCA6A}"/>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C5E5F5BA-DF90-6432-74B8-2DA11FF7A76D}"/>
              </a:ext>
            </a:extLst>
          </p:cNvPr>
          <p:cNvSpPr>
            <a:spLocks noGrp="1"/>
          </p:cNvSpPr>
          <p:nvPr>
            <p:ph type="sldNum" sz="quarter" idx="12"/>
          </p:nvPr>
        </p:nvSpPr>
        <p:spPr/>
        <p:txBody>
          <a:bodyPr/>
          <a:lstStyle/>
          <a:p>
            <a:fld id="{66801C24-F432-4420-BAB7-4D2C9DE14629}" type="slidenum">
              <a:rPr lang="es-AR" smtClean="0"/>
              <a:t>‹N°›</a:t>
            </a:fld>
            <a:endParaRPr lang="es-AR"/>
          </a:p>
        </p:txBody>
      </p:sp>
    </p:spTree>
    <p:extLst>
      <p:ext uri="{BB962C8B-B14F-4D97-AF65-F5344CB8AC3E}">
        <p14:creationId xmlns:p14="http://schemas.microsoft.com/office/powerpoint/2010/main" val="2969630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lumns Subtitle on Righ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359483-48AC-4002-89B5-29C6171F9CF0}"/>
              </a:ext>
            </a:extLst>
          </p:cNvPr>
          <p:cNvSpPr/>
          <p:nvPr userDrawn="1"/>
        </p:nvSpPr>
        <p:spPr>
          <a:xfrm>
            <a:off x="-22317" y="0"/>
            <a:ext cx="6099048" cy="6858000"/>
          </a:xfrm>
          <a:prstGeom prst="rect">
            <a:avLst/>
          </a:prstGeom>
          <a:blipFill dpi="0" rotWithShape="1">
            <a:blip r:embed="rId2" cstate="screen">
              <a:alphaModFix amt="8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66AB992-9033-4645-9DE5-5829E32207E9}"/>
              </a:ext>
            </a:extLst>
          </p:cNvPr>
          <p:cNvSpPr>
            <a:spLocks noGrp="1"/>
          </p:cNvSpPr>
          <p:nvPr>
            <p:ph type="title"/>
          </p:nvPr>
        </p:nvSpPr>
        <p:spPr>
          <a:xfrm>
            <a:off x="381000" y="179039"/>
            <a:ext cx="5610226" cy="773461"/>
          </a:xfrm>
        </p:spPr>
        <p:txBody>
          <a:bodyPr/>
          <a:lstStyle/>
          <a:p>
            <a:r>
              <a:rPr lang="en-US"/>
              <a:t>Click to edit Master title style</a:t>
            </a:r>
            <a:endParaRPr lang="en-CA"/>
          </a:p>
        </p:txBody>
      </p:sp>
      <p:sp>
        <p:nvSpPr>
          <p:cNvPr id="5" name="Content Placeholder 5">
            <a:extLst>
              <a:ext uri="{FF2B5EF4-FFF2-40B4-BE49-F238E27FC236}">
                <a16:creationId xmlns:a16="http://schemas.microsoft.com/office/drawing/2014/main" id="{5E380789-1995-485F-8E86-C9A159607F68}"/>
              </a:ext>
            </a:extLst>
          </p:cNvPr>
          <p:cNvSpPr>
            <a:spLocks noGrp="1"/>
          </p:cNvSpPr>
          <p:nvPr>
            <p:ph sz="quarter" idx="10"/>
          </p:nvPr>
        </p:nvSpPr>
        <p:spPr>
          <a:xfrm>
            <a:off x="266700" y="1323974"/>
            <a:ext cx="5610225" cy="5114925"/>
          </a:xfrm>
        </p:spPr>
        <p:txBody>
          <a:bodyPr anchor="t" anchorCtr="0">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Content Placeholder 5">
            <a:extLst>
              <a:ext uri="{FF2B5EF4-FFF2-40B4-BE49-F238E27FC236}">
                <a16:creationId xmlns:a16="http://schemas.microsoft.com/office/drawing/2014/main" id="{FAF48343-3D68-4947-92C3-72BB7E29461F}"/>
              </a:ext>
            </a:extLst>
          </p:cNvPr>
          <p:cNvSpPr>
            <a:spLocks noGrp="1"/>
          </p:cNvSpPr>
          <p:nvPr>
            <p:ph sz="quarter" idx="11"/>
          </p:nvPr>
        </p:nvSpPr>
        <p:spPr>
          <a:xfrm>
            <a:off x="6315077" y="1323974"/>
            <a:ext cx="5610225" cy="5114925"/>
          </a:xfrm>
          <a:ln>
            <a:solidFill>
              <a:schemeClr val="accent1"/>
            </a:solidFill>
          </a:ln>
        </p:spPr>
        <p:txBody>
          <a:bodyPr tIns="457200"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Text Placeholder 7">
            <a:extLst>
              <a:ext uri="{FF2B5EF4-FFF2-40B4-BE49-F238E27FC236}">
                <a16:creationId xmlns:a16="http://schemas.microsoft.com/office/drawing/2014/main" id="{869E5439-63EB-4F39-950B-6073E13665FE}"/>
              </a:ext>
            </a:extLst>
          </p:cNvPr>
          <p:cNvSpPr>
            <a:spLocks noGrp="1"/>
          </p:cNvSpPr>
          <p:nvPr>
            <p:ph type="body" sz="quarter" idx="12" hasCustomPrompt="1"/>
          </p:nvPr>
        </p:nvSpPr>
        <p:spPr>
          <a:xfrm>
            <a:off x="6791768" y="1133473"/>
            <a:ext cx="4656840" cy="381000"/>
          </a:xfrm>
          <a:solidFill>
            <a:schemeClr val="accent1"/>
          </a:solidFill>
        </p:spPr>
        <p:txBody>
          <a:bodyPr lIns="45720" tIns="45720" rIns="45720" bIns="45720" anchor="ctr" anchorCtr="0">
            <a:normAutofit/>
          </a:bodyPr>
          <a:lstStyle>
            <a:lvl1pPr marL="0" indent="0" algn="ctr">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CA" dirty="0"/>
          </a:p>
        </p:txBody>
      </p:sp>
      <p:sp>
        <p:nvSpPr>
          <p:cNvPr id="16" name="TextBox 15">
            <a:extLst>
              <a:ext uri="{FF2B5EF4-FFF2-40B4-BE49-F238E27FC236}">
                <a16:creationId xmlns:a16="http://schemas.microsoft.com/office/drawing/2014/main" id="{1478A7B7-7AC7-446F-9CEA-BAB000A93F97}"/>
              </a:ext>
            </a:extLst>
          </p:cNvPr>
          <p:cNvSpPr txBox="1"/>
          <p:nvPr userDrawn="1"/>
        </p:nvSpPr>
        <p:spPr>
          <a:xfrm>
            <a:off x="11540359" y="6550679"/>
            <a:ext cx="434818" cy="246221"/>
          </a:xfrm>
          <a:prstGeom prst="rect">
            <a:avLst/>
          </a:prstGeom>
          <a:noFill/>
        </p:spPr>
        <p:txBody>
          <a:bodyPr wrap="square" rtlCol="0">
            <a:spAutoFit/>
          </a:bodyPr>
          <a:lstStyle/>
          <a:p>
            <a:pPr algn="r"/>
            <a:fld id="{971CC862-FE8E-4D9F-878C-D8A0C5B72113}" type="slidenum">
              <a:rPr lang="en-CA" sz="1000" smtClean="0">
                <a:solidFill>
                  <a:schemeClr val="accent2">
                    <a:lumMod val="75000"/>
                  </a:schemeClr>
                </a:solidFill>
              </a:rPr>
              <a:pPr algn="r"/>
              <a:t>‹N°›</a:t>
            </a:fld>
            <a:endParaRPr lang="en-CA" sz="1000" dirty="0">
              <a:solidFill>
                <a:schemeClr val="accent2">
                  <a:lumMod val="75000"/>
                </a:schemeClr>
              </a:solidFill>
            </a:endParaRPr>
          </a:p>
        </p:txBody>
      </p:sp>
      <p:sp>
        <p:nvSpPr>
          <p:cNvPr id="10" name="Picture Placeholder 6">
            <a:extLst>
              <a:ext uri="{FF2B5EF4-FFF2-40B4-BE49-F238E27FC236}">
                <a16:creationId xmlns:a16="http://schemas.microsoft.com/office/drawing/2014/main" id="{235DCF63-F2CC-44F6-A96D-E7A8C386BF61}"/>
              </a:ext>
            </a:extLst>
          </p:cNvPr>
          <p:cNvSpPr>
            <a:spLocks noGrp="1"/>
          </p:cNvSpPr>
          <p:nvPr>
            <p:ph type="pic" sz="quarter" idx="14" hasCustomPrompt="1"/>
          </p:nvPr>
        </p:nvSpPr>
        <p:spPr>
          <a:xfrm>
            <a:off x="122778" y="157255"/>
            <a:ext cx="146304" cy="804672"/>
          </a:xfrm>
          <a:solidFill>
            <a:schemeClr val="accent1"/>
          </a:solidFill>
        </p:spPr>
        <p:txBody>
          <a:bodyPr/>
          <a:lstStyle>
            <a:lvl1pPr marL="0" indent="0">
              <a:buNone/>
              <a:defRPr/>
            </a:lvl1pPr>
          </a:lstStyle>
          <a:p>
            <a:r>
              <a:rPr lang="fr-CA" dirty="0"/>
              <a:t> </a:t>
            </a:r>
            <a:endParaRPr lang="en-CA" dirty="0"/>
          </a:p>
        </p:txBody>
      </p:sp>
    </p:spTree>
    <p:extLst>
      <p:ext uri="{BB962C8B-B14F-4D97-AF65-F5344CB8AC3E}">
        <p14:creationId xmlns:p14="http://schemas.microsoft.com/office/powerpoint/2010/main" val="1460042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8DB5E-4E59-4E69-BF5A-3939ABF537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4B27D-861F-40C1-9141-F91E839AD6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B64B2-AFB5-4081-BB63-3B75D74EC2A0}"/>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5" name="Footer Placeholder 4">
            <a:extLst>
              <a:ext uri="{FF2B5EF4-FFF2-40B4-BE49-F238E27FC236}">
                <a16:creationId xmlns:a16="http://schemas.microsoft.com/office/drawing/2014/main" id="{C9D9E2AD-1B76-4D16-9D37-6BFDEEEFB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D32F7-2079-45E9-B123-BBE5657841F0}"/>
              </a:ext>
            </a:extLst>
          </p:cNvPr>
          <p:cNvSpPr>
            <a:spLocks noGrp="1"/>
          </p:cNvSpPr>
          <p:nvPr>
            <p:ph type="sldNum" sz="quarter" idx="12"/>
          </p:nvPr>
        </p:nvSpPr>
        <p:spPr/>
        <p:txBody>
          <a:bodyPr/>
          <a:lstStyle/>
          <a:p>
            <a:fld id="{F25C77B6-42EA-40DC-9085-BEA2B7C692C9}" type="slidenum">
              <a:rPr lang="en-US" smtClean="0"/>
              <a:t>‹N°›</a:t>
            </a:fld>
            <a:endParaRPr lang="en-US"/>
          </a:p>
        </p:txBody>
      </p:sp>
    </p:spTree>
    <p:extLst>
      <p:ext uri="{BB962C8B-B14F-4D97-AF65-F5344CB8AC3E}">
        <p14:creationId xmlns:p14="http://schemas.microsoft.com/office/powerpoint/2010/main" val="3432504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ub Content 3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B992-9033-4645-9DE5-5829E32207E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CFF0BC9-883C-4EEF-802F-6B1792086161}"/>
              </a:ext>
            </a:extLst>
          </p:cNvPr>
          <p:cNvSpPr>
            <a:spLocks noGrp="1"/>
          </p:cNvSpPr>
          <p:nvPr>
            <p:ph idx="1"/>
          </p:nvPr>
        </p:nvSpPr>
        <p:spPr>
          <a:xfrm>
            <a:off x="3592511" y="1504950"/>
            <a:ext cx="8218489" cy="4933945"/>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5">
            <a:extLst>
              <a:ext uri="{FF2B5EF4-FFF2-40B4-BE49-F238E27FC236}">
                <a16:creationId xmlns:a16="http://schemas.microsoft.com/office/drawing/2014/main" id="{8AAD411C-2C54-4FC4-8DA7-E84DE5569FA5}"/>
              </a:ext>
            </a:extLst>
          </p:cNvPr>
          <p:cNvSpPr>
            <a:spLocks noGrp="1"/>
          </p:cNvSpPr>
          <p:nvPr>
            <p:ph type="body" sz="quarter" idx="10" hasCustomPrompt="1"/>
          </p:nvPr>
        </p:nvSpPr>
        <p:spPr>
          <a:xfrm>
            <a:off x="380998" y="1000125"/>
            <a:ext cx="10485439" cy="338328"/>
          </a:xfrm>
        </p:spPr>
        <p:txBody>
          <a:bodyPr tIns="45720" bIns="45720" anchor="ctr" anchorCtr="0">
            <a:normAutofit/>
          </a:bodyPr>
          <a:lstStyle>
            <a:lvl1pPr marL="0" indent="0">
              <a:spcBef>
                <a:spcPts val="0"/>
              </a:spcBef>
              <a:buNone/>
              <a:defRPr sz="1800" i="1">
                <a:solidFill>
                  <a:schemeClr val="accent1">
                    <a:lumMod val="75000"/>
                  </a:schemeClr>
                </a:solidFill>
              </a:defRPr>
            </a:lvl1pPr>
          </a:lstStyle>
          <a:p>
            <a:pPr lvl="0"/>
            <a:r>
              <a:rPr lang="en-US" dirty="0"/>
              <a:t>Subtitle</a:t>
            </a:r>
            <a:endParaRPr lang="en-CA" dirty="0"/>
          </a:p>
        </p:txBody>
      </p:sp>
      <p:sp>
        <p:nvSpPr>
          <p:cNvPr id="9" name="Picture Placeholder 6">
            <a:extLst>
              <a:ext uri="{FF2B5EF4-FFF2-40B4-BE49-F238E27FC236}">
                <a16:creationId xmlns:a16="http://schemas.microsoft.com/office/drawing/2014/main" id="{7451B610-2DB3-4D18-A8FD-C80817D22809}"/>
              </a:ext>
            </a:extLst>
          </p:cNvPr>
          <p:cNvSpPr>
            <a:spLocks noGrp="1"/>
          </p:cNvSpPr>
          <p:nvPr>
            <p:ph type="pic" sz="quarter" idx="12" hasCustomPrompt="1"/>
          </p:nvPr>
        </p:nvSpPr>
        <p:spPr>
          <a:xfrm>
            <a:off x="122778" y="157255"/>
            <a:ext cx="146304" cy="804672"/>
          </a:xfrm>
          <a:solidFill>
            <a:schemeClr val="accent1"/>
          </a:solidFill>
        </p:spPr>
        <p:txBody>
          <a:bodyPr/>
          <a:lstStyle>
            <a:lvl1pPr marL="0" indent="0">
              <a:buNone/>
              <a:defRPr/>
            </a:lvl1pPr>
          </a:lstStyle>
          <a:p>
            <a:r>
              <a:rPr lang="fr-CA" dirty="0"/>
              <a:t> </a:t>
            </a:r>
            <a:endParaRPr lang="en-CA" dirty="0"/>
          </a:p>
        </p:txBody>
      </p:sp>
      <p:sp>
        <p:nvSpPr>
          <p:cNvPr id="10" name="Picture Placeholder 6">
            <a:extLst>
              <a:ext uri="{FF2B5EF4-FFF2-40B4-BE49-F238E27FC236}">
                <a16:creationId xmlns:a16="http://schemas.microsoft.com/office/drawing/2014/main" id="{5AAAE6E0-59CE-4E8E-9F20-6E68C9AE1B34}"/>
              </a:ext>
            </a:extLst>
          </p:cNvPr>
          <p:cNvSpPr>
            <a:spLocks noGrp="1"/>
          </p:cNvSpPr>
          <p:nvPr>
            <p:ph type="pic" sz="quarter" idx="13" hasCustomPrompt="1"/>
          </p:nvPr>
        </p:nvSpPr>
        <p:spPr>
          <a:xfrm>
            <a:off x="123008" y="1000125"/>
            <a:ext cx="146304" cy="338328"/>
          </a:xfrm>
          <a:solidFill>
            <a:schemeClr val="accent2"/>
          </a:solidFill>
        </p:spPr>
        <p:txBody>
          <a:bodyPr/>
          <a:lstStyle>
            <a:lvl1pPr marL="0" indent="0">
              <a:buNone/>
              <a:defRPr/>
            </a:lvl1pPr>
          </a:lstStyle>
          <a:p>
            <a:r>
              <a:rPr lang="fr-CA" dirty="0"/>
              <a:t> </a:t>
            </a:r>
            <a:endParaRPr lang="en-CA" dirty="0"/>
          </a:p>
        </p:txBody>
      </p:sp>
      <p:sp>
        <p:nvSpPr>
          <p:cNvPr id="5" name="Picture Placeholder 4">
            <a:extLst>
              <a:ext uri="{FF2B5EF4-FFF2-40B4-BE49-F238E27FC236}">
                <a16:creationId xmlns:a16="http://schemas.microsoft.com/office/drawing/2014/main" id="{20814D3D-36A2-4BD2-AAE6-182DAB5610BC}"/>
              </a:ext>
            </a:extLst>
          </p:cNvPr>
          <p:cNvSpPr>
            <a:spLocks noGrp="1"/>
          </p:cNvSpPr>
          <p:nvPr>
            <p:ph type="pic" sz="quarter" idx="14"/>
          </p:nvPr>
        </p:nvSpPr>
        <p:spPr>
          <a:xfrm>
            <a:off x="380998" y="1504950"/>
            <a:ext cx="2952752" cy="1554480"/>
          </a:xfrm>
        </p:spPr>
        <p:txBody>
          <a:bodyPr/>
          <a:lstStyle/>
          <a:p>
            <a:endParaRPr lang="en-CA"/>
          </a:p>
        </p:txBody>
      </p:sp>
      <p:sp>
        <p:nvSpPr>
          <p:cNvPr id="11" name="Picture Placeholder 4">
            <a:extLst>
              <a:ext uri="{FF2B5EF4-FFF2-40B4-BE49-F238E27FC236}">
                <a16:creationId xmlns:a16="http://schemas.microsoft.com/office/drawing/2014/main" id="{BF86F2E5-698C-41B3-B347-A1CDAE7F809C}"/>
              </a:ext>
            </a:extLst>
          </p:cNvPr>
          <p:cNvSpPr>
            <a:spLocks noGrp="1"/>
          </p:cNvSpPr>
          <p:nvPr>
            <p:ph type="pic" sz="quarter" idx="15"/>
          </p:nvPr>
        </p:nvSpPr>
        <p:spPr>
          <a:xfrm>
            <a:off x="380998" y="3194683"/>
            <a:ext cx="2952752" cy="1554480"/>
          </a:xfrm>
        </p:spPr>
        <p:txBody>
          <a:bodyPr/>
          <a:lstStyle/>
          <a:p>
            <a:endParaRPr lang="en-CA"/>
          </a:p>
        </p:txBody>
      </p:sp>
      <p:sp>
        <p:nvSpPr>
          <p:cNvPr id="12" name="Picture Placeholder 4">
            <a:extLst>
              <a:ext uri="{FF2B5EF4-FFF2-40B4-BE49-F238E27FC236}">
                <a16:creationId xmlns:a16="http://schemas.microsoft.com/office/drawing/2014/main" id="{F2C58238-331C-44DD-AD6C-8DD4068403CD}"/>
              </a:ext>
            </a:extLst>
          </p:cNvPr>
          <p:cNvSpPr>
            <a:spLocks noGrp="1"/>
          </p:cNvSpPr>
          <p:nvPr>
            <p:ph type="pic" sz="quarter" idx="16"/>
          </p:nvPr>
        </p:nvSpPr>
        <p:spPr>
          <a:xfrm>
            <a:off x="380998" y="4884415"/>
            <a:ext cx="2952752" cy="1554480"/>
          </a:xfrm>
        </p:spPr>
        <p:txBody>
          <a:bodyPr/>
          <a:lstStyle/>
          <a:p>
            <a:endParaRPr lang="en-CA"/>
          </a:p>
        </p:txBody>
      </p:sp>
    </p:spTree>
    <p:extLst>
      <p:ext uri="{BB962C8B-B14F-4D97-AF65-F5344CB8AC3E}">
        <p14:creationId xmlns:p14="http://schemas.microsoft.com/office/powerpoint/2010/main" val="2420898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3B5D9-3D25-4869-B6E4-479DAAA7EA67}"/>
              </a:ext>
            </a:extLst>
          </p:cNvPr>
          <p:cNvSpPr>
            <a:spLocks noGrp="1"/>
          </p:cNvSpPr>
          <p:nvPr>
            <p:ph type="ctrTitle"/>
          </p:nvPr>
        </p:nvSpPr>
        <p:spPr>
          <a:xfrm>
            <a:off x="304800" y="5698156"/>
            <a:ext cx="5496025" cy="778844"/>
          </a:xfrm>
        </p:spPr>
        <p:txBody>
          <a:bodyPr anchor="ctr" anchorCtr="0">
            <a:normAutofit/>
          </a:bodyPr>
          <a:lstStyle>
            <a:lvl1pPr algn="l">
              <a:defRPr sz="3000"/>
            </a:lvl1pPr>
          </a:lstStyle>
          <a:p>
            <a:r>
              <a:rPr lang="en-US" dirty="0"/>
              <a:t>Click to edit Master title style</a:t>
            </a:r>
          </a:p>
        </p:txBody>
      </p:sp>
      <p:sp>
        <p:nvSpPr>
          <p:cNvPr id="3" name="Subtitle 2">
            <a:extLst>
              <a:ext uri="{FF2B5EF4-FFF2-40B4-BE49-F238E27FC236}">
                <a16:creationId xmlns:a16="http://schemas.microsoft.com/office/drawing/2014/main" id="{A8F91251-A843-4AE3-99F4-1A04D760D74A}"/>
              </a:ext>
            </a:extLst>
          </p:cNvPr>
          <p:cNvSpPr>
            <a:spLocks noGrp="1"/>
          </p:cNvSpPr>
          <p:nvPr>
            <p:ph type="subTitle" idx="1"/>
          </p:nvPr>
        </p:nvSpPr>
        <p:spPr>
          <a:xfrm>
            <a:off x="6391174" y="5698156"/>
            <a:ext cx="5496025" cy="778844"/>
          </a:xfrm>
        </p:spPr>
        <p:txBody>
          <a:bodyPr anchor="ctr" anchorCtr="0">
            <a:normAutofit/>
          </a:bodyPr>
          <a:lstStyle>
            <a:lvl1pPr marL="0" indent="0" algn="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Content Placeholder 14">
            <a:extLst>
              <a:ext uri="{FF2B5EF4-FFF2-40B4-BE49-F238E27FC236}">
                <a16:creationId xmlns:a16="http://schemas.microsoft.com/office/drawing/2014/main" id="{A7471599-A9E0-4875-B713-F58FCC1CB7CE}"/>
              </a:ext>
            </a:extLst>
          </p:cNvPr>
          <p:cNvSpPr>
            <a:spLocks noGrp="1"/>
          </p:cNvSpPr>
          <p:nvPr>
            <p:ph sz="quarter" idx="14" hasCustomPrompt="1"/>
          </p:nvPr>
        </p:nvSpPr>
        <p:spPr>
          <a:xfrm>
            <a:off x="5181600" y="1828800"/>
            <a:ext cx="1828800" cy="1828800"/>
          </a:xfrm>
        </p:spPr>
        <p:txBody>
          <a:bodyPr anchor="ctr" anchorCtr="0"/>
          <a:lstStyle>
            <a:lvl1pPr algn="ctr">
              <a:defRPr/>
            </a:lvl1pPr>
          </a:lstStyle>
          <a:p>
            <a:pPr lvl="0"/>
            <a:r>
              <a:rPr lang="en-US" dirty="0"/>
              <a:t>Logo</a:t>
            </a:r>
          </a:p>
        </p:txBody>
      </p:sp>
      <p:sp>
        <p:nvSpPr>
          <p:cNvPr id="33" name="Picture Placeholder 32">
            <a:extLst>
              <a:ext uri="{FF2B5EF4-FFF2-40B4-BE49-F238E27FC236}">
                <a16:creationId xmlns:a16="http://schemas.microsoft.com/office/drawing/2014/main" id="{B98CB1E3-8F88-4194-B045-BD51B8238031}"/>
              </a:ext>
            </a:extLst>
          </p:cNvPr>
          <p:cNvSpPr>
            <a:spLocks noGrp="1"/>
          </p:cNvSpPr>
          <p:nvPr>
            <p:ph type="pic" sz="quarter" idx="15"/>
          </p:nvPr>
        </p:nvSpPr>
        <p:spPr>
          <a:xfrm>
            <a:off x="0" y="0"/>
            <a:ext cx="6102350" cy="2743200"/>
          </a:xfrm>
          <a:custGeom>
            <a:avLst/>
            <a:gdLst>
              <a:gd name="connsiteX0" fmla="*/ 0 w 6089904"/>
              <a:gd name="connsiteY0" fmla="*/ 0 h 2743200"/>
              <a:gd name="connsiteX1" fmla="*/ 6089904 w 6089904"/>
              <a:gd name="connsiteY1" fmla="*/ 0 h 2743200"/>
              <a:gd name="connsiteX2" fmla="*/ 6089904 w 6089904"/>
              <a:gd name="connsiteY2" fmla="*/ 1809550 h 2743200"/>
              <a:gd name="connsiteX3" fmla="*/ 5187696 w 6089904"/>
              <a:gd name="connsiteY3" fmla="*/ 1809550 h 2743200"/>
              <a:gd name="connsiteX4" fmla="*/ 5187696 w 6089904"/>
              <a:gd name="connsiteY4" fmla="*/ 2743200 h 2743200"/>
              <a:gd name="connsiteX5" fmla="*/ 0 w 6089904"/>
              <a:gd name="connsiteY5"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9904" h="2743200">
                <a:moveTo>
                  <a:pt x="0" y="0"/>
                </a:moveTo>
                <a:lnTo>
                  <a:pt x="6089904" y="0"/>
                </a:lnTo>
                <a:lnTo>
                  <a:pt x="6089904" y="1809550"/>
                </a:lnTo>
                <a:lnTo>
                  <a:pt x="5187696" y="1809550"/>
                </a:lnTo>
                <a:lnTo>
                  <a:pt x="5187696" y="2743200"/>
                </a:lnTo>
                <a:lnTo>
                  <a:pt x="0" y="2743200"/>
                </a:lnTo>
                <a:close/>
              </a:path>
            </a:pathLst>
          </a:custGeom>
          <a:solidFill>
            <a:schemeClr val="bg1">
              <a:lumMod val="95000"/>
            </a:schemeClr>
          </a:solidFill>
        </p:spPr>
        <p:txBody>
          <a:bodyPr wrap="square">
            <a:noAutofit/>
          </a:bodyPr>
          <a:lstStyle/>
          <a:p>
            <a:endParaRPr lang="en-US" dirty="0"/>
          </a:p>
        </p:txBody>
      </p:sp>
      <p:sp>
        <p:nvSpPr>
          <p:cNvPr id="37" name="Picture Placeholder 36">
            <a:extLst>
              <a:ext uri="{FF2B5EF4-FFF2-40B4-BE49-F238E27FC236}">
                <a16:creationId xmlns:a16="http://schemas.microsoft.com/office/drawing/2014/main" id="{852D0113-693D-4A8E-AADE-8E2D8085021A}"/>
              </a:ext>
            </a:extLst>
          </p:cNvPr>
          <p:cNvSpPr>
            <a:spLocks noGrp="1"/>
          </p:cNvSpPr>
          <p:nvPr>
            <p:ph type="pic" sz="quarter" idx="16"/>
          </p:nvPr>
        </p:nvSpPr>
        <p:spPr>
          <a:xfrm>
            <a:off x="-1" y="2743200"/>
            <a:ext cx="6108699" cy="2743200"/>
          </a:xfrm>
          <a:custGeom>
            <a:avLst/>
            <a:gdLst>
              <a:gd name="connsiteX0" fmla="*/ 0 w 6089904"/>
              <a:gd name="connsiteY0" fmla="*/ 0 h 2743200"/>
              <a:gd name="connsiteX1" fmla="*/ 5187696 w 6089904"/>
              <a:gd name="connsiteY1" fmla="*/ 0 h 2743200"/>
              <a:gd name="connsiteX2" fmla="*/ 5187696 w 6089904"/>
              <a:gd name="connsiteY2" fmla="*/ 895149 h 2743200"/>
              <a:gd name="connsiteX3" fmla="*/ 6089904 w 6089904"/>
              <a:gd name="connsiteY3" fmla="*/ 895149 h 2743200"/>
              <a:gd name="connsiteX4" fmla="*/ 6089904 w 6089904"/>
              <a:gd name="connsiteY4" fmla="*/ 2743200 h 2743200"/>
              <a:gd name="connsiteX5" fmla="*/ 0 w 6089904"/>
              <a:gd name="connsiteY5"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9904" h="2743200">
                <a:moveTo>
                  <a:pt x="0" y="0"/>
                </a:moveTo>
                <a:lnTo>
                  <a:pt x="5187696" y="0"/>
                </a:lnTo>
                <a:lnTo>
                  <a:pt x="5187696" y="895149"/>
                </a:lnTo>
                <a:lnTo>
                  <a:pt x="6089904" y="895149"/>
                </a:lnTo>
                <a:lnTo>
                  <a:pt x="6089904" y="2743200"/>
                </a:lnTo>
                <a:lnTo>
                  <a:pt x="0" y="2743200"/>
                </a:lnTo>
                <a:close/>
              </a:path>
            </a:pathLst>
          </a:custGeom>
          <a:solidFill>
            <a:schemeClr val="bg1">
              <a:lumMod val="85000"/>
            </a:schemeClr>
          </a:solidFill>
        </p:spPr>
        <p:txBody>
          <a:bodyPr wrap="square">
            <a:noAutofit/>
          </a:bodyPr>
          <a:lstStyle/>
          <a:p>
            <a:endParaRPr lang="en-US"/>
          </a:p>
        </p:txBody>
      </p:sp>
      <p:sp>
        <p:nvSpPr>
          <p:cNvPr id="41" name="Picture Placeholder 40">
            <a:extLst>
              <a:ext uri="{FF2B5EF4-FFF2-40B4-BE49-F238E27FC236}">
                <a16:creationId xmlns:a16="http://schemas.microsoft.com/office/drawing/2014/main" id="{1E0DAFF5-1BD1-486E-A791-06C51CFBC2DF}"/>
              </a:ext>
            </a:extLst>
          </p:cNvPr>
          <p:cNvSpPr>
            <a:spLocks noGrp="1"/>
          </p:cNvSpPr>
          <p:nvPr>
            <p:ph type="pic" sz="quarter" idx="17"/>
          </p:nvPr>
        </p:nvSpPr>
        <p:spPr>
          <a:xfrm>
            <a:off x="6102350" y="0"/>
            <a:ext cx="6089650" cy="2743200"/>
          </a:xfrm>
          <a:custGeom>
            <a:avLst/>
            <a:gdLst>
              <a:gd name="connsiteX0" fmla="*/ 0 w 6089650"/>
              <a:gd name="connsiteY0" fmla="*/ 0 h 2743200"/>
              <a:gd name="connsiteX1" fmla="*/ 6089650 w 6089650"/>
              <a:gd name="connsiteY1" fmla="*/ 0 h 2743200"/>
              <a:gd name="connsiteX2" fmla="*/ 6089650 w 6089650"/>
              <a:gd name="connsiteY2" fmla="*/ 2743200 h 2743200"/>
              <a:gd name="connsiteX3" fmla="*/ 914146 w 6089650"/>
              <a:gd name="connsiteY3" fmla="*/ 2743200 h 2743200"/>
              <a:gd name="connsiteX4" fmla="*/ 914146 w 6089650"/>
              <a:gd name="connsiteY4" fmla="*/ 1809550 h 2743200"/>
              <a:gd name="connsiteX5" fmla="*/ 0 w 6089650"/>
              <a:gd name="connsiteY5" fmla="*/ 180955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9650" h="2743200">
                <a:moveTo>
                  <a:pt x="0" y="0"/>
                </a:moveTo>
                <a:lnTo>
                  <a:pt x="6089650" y="0"/>
                </a:lnTo>
                <a:lnTo>
                  <a:pt x="6089650" y="2743200"/>
                </a:lnTo>
                <a:lnTo>
                  <a:pt x="914146" y="2743200"/>
                </a:lnTo>
                <a:lnTo>
                  <a:pt x="914146" y="1809550"/>
                </a:lnTo>
                <a:lnTo>
                  <a:pt x="0" y="1809550"/>
                </a:lnTo>
                <a:close/>
              </a:path>
            </a:pathLst>
          </a:custGeom>
          <a:solidFill>
            <a:schemeClr val="bg1">
              <a:lumMod val="85000"/>
            </a:schemeClr>
          </a:solidFill>
        </p:spPr>
        <p:txBody>
          <a:bodyPr wrap="square">
            <a:noAutofit/>
          </a:bodyPr>
          <a:lstStyle>
            <a:lvl1pPr algn="r">
              <a:defRPr/>
            </a:lvl1pPr>
          </a:lstStyle>
          <a:p>
            <a:endParaRPr lang="en-US" dirty="0"/>
          </a:p>
        </p:txBody>
      </p:sp>
      <p:sp>
        <p:nvSpPr>
          <p:cNvPr id="44" name="Picture Placeholder 43">
            <a:extLst>
              <a:ext uri="{FF2B5EF4-FFF2-40B4-BE49-F238E27FC236}">
                <a16:creationId xmlns:a16="http://schemas.microsoft.com/office/drawing/2014/main" id="{A1F1D193-3EF4-4F54-A03F-F9791DD5296C}"/>
              </a:ext>
            </a:extLst>
          </p:cNvPr>
          <p:cNvSpPr>
            <a:spLocks noGrp="1"/>
          </p:cNvSpPr>
          <p:nvPr>
            <p:ph type="pic" sz="quarter" idx="18"/>
          </p:nvPr>
        </p:nvSpPr>
        <p:spPr>
          <a:xfrm>
            <a:off x="6096000" y="2743200"/>
            <a:ext cx="6089904" cy="2743200"/>
          </a:xfrm>
          <a:custGeom>
            <a:avLst/>
            <a:gdLst>
              <a:gd name="connsiteX0" fmla="*/ 914400 w 6089904"/>
              <a:gd name="connsiteY0" fmla="*/ 0 h 2743200"/>
              <a:gd name="connsiteX1" fmla="*/ 6089904 w 6089904"/>
              <a:gd name="connsiteY1" fmla="*/ 0 h 2743200"/>
              <a:gd name="connsiteX2" fmla="*/ 6089904 w 6089904"/>
              <a:gd name="connsiteY2" fmla="*/ 2743200 h 2743200"/>
              <a:gd name="connsiteX3" fmla="*/ 0 w 6089904"/>
              <a:gd name="connsiteY3" fmla="*/ 2743200 h 2743200"/>
              <a:gd name="connsiteX4" fmla="*/ 0 w 6089904"/>
              <a:gd name="connsiteY4" fmla="*/ 895149 h 2743200"/>
              <a:gd name="connsiteX5" fmla="*/ 914400 w 6089904"/>
              <a:gd name="connsiteY5" fmla="*/ 895149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9904" h="2743200">
                <a:moveTo>
                  <a:pt x="914400" y="0"/>
                </a:moveTo>
                <a:lnTo>
                  <a:pt x="6089904" y="0"/>
                </a:lnTo>
                <a:lnTo>
                  <a:pt x="6089904" y="2743200"/>
                </a:lnTo>
                <a:lnTo>
                  <a:pt x="0" y="2743200"/>
                </a:lnTo>
                <a:lnTo>
                  <a:pt x="0" y="895149"/>
                </a:lnTo>
                <a:lnTo>
                  <a:pt x="914400" y="895149"/>
                </a:lnTo>
                <a:close/>
              </a:path>
            </a:pathLst>
          </a:custGeom>
          <a:solidFill>
            <a:schemeClr val="bg1">
              <a:lumMod val="95000"/>
            </a:schemeClr>
          </a:solidFill>
        </p:spPr>
        <p:txBody>
          <a:bodyPr wrap="square">
            <a:noAutofit/>
          </a:bodyPr>
          <a:lstStyle>
            <a:lvl1pPr algn="r">
              <a:defRPr/>
            </a:lvl1pPr>
          </a:lstStyle>
          <a:p>
            <a:endParaRPr lang="en-US" dirty="0"/>
          </a:p>
        </p:txBody>
      </p:sp>
    </p:spTree>
    <p:extLst>
      <p:ext uri="{BB962C8B-B14F-4D97-AF65-F5344CB8AC3E}">
        <p14:creationId xmlns:p14="http://schemas.microsoft.com/office/powerpoint/2010/main" val="550574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8DB5E-4E59-4E69-BF5A-3939ABF537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4B27D-861F-40C1-9141-F91E839AD6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B64B2-AFB5-4081-BB63-3B75D74EC2A0}"/>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5" name="Footer Placeholder 4">
            <a:extLst>
              <a:ext uri="{FF2B5EF4-FFF2-40B4-BE49-F238E27FC236}">
                <a16:creationId xmlns:a16="http://schemas.microsoft.com/office/drawing/2014/main" id="{C9D9E2AD-1B76-4D16-9D37-6BFDEEEFB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D32F7-2079-45E9-B123-BBE5657841F0}"/>
              </a:ext>
            </a:extLst>
          </p:cNvPr>
          <p:cNvSpPr>
            <a:spLocks noGrp="1"/>
          </p:cNvSpPr>
          <p:nvPr>
            <p:ph type="sldNum" sz="quarter" idx="12"/>
          </p:nvPr>
        </p:nvSpPr>
        <p:spPr/>
        <p:txBody>
          <a:bodyPr/>
          <a:lstStyle/>
          <a:p>
            <a:fld id="{F25C77B6-42EA-40DC-9085-BEA2B7C692C9}" type="slidenum">
              <a:rPr lang="en-US" smtClean="0"/>
              <a:t>‹N°›</a:t>
            </a:fld>
            <a:endParaRPr lang="en-US"/>
          </a:p>
        </p:txBody>
      </p:sp>
    </p:spTree>
    <p:extLst>
      <p:ext uri="{BB962C8B-B14F-4D97-AF65-F5344CB8AC3E}">
        <p14:creationId xmlns:p14="http://schemas.microsoft.com/office/powerpoint/2010/main" val="3027033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Bei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8DB5E-4E59-4E69-BF5A-3939ABF537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4B27D-861F-40C1-9141-F91E839AD6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B64B2-AFB5-4081-BB63-3B75D74EC2A0}"/>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5" name="Footer Placeholder 4">
            <a:extLst>
              <a:ext uri="{FF2B5EF4-FFF2-40B4-BE49-F238E27FC236}">
                <a16:creationId xmlns:a16="http://schemas.microsoft.com/office/drawing/2014/main" id="{C9D9E2AD-1B76-4D16-9D37-6BFDEEEFB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D32F7-2079-45E9-B123-BBE5657841F0}"/>
              </a:ext>
            </a:extLst>
          </p:cNvPr>
          <p:cNvSpPr>
            <a:spLocks noGrp="1"/>
          </p:cNvSpPr>
          <p:nvPr>
            <p:ph type="sldNum" sz="quarter" idx="12"/>
          </p:nvPr>
        </p:nvSpPr>
        <p:spPr/>
        <p:txBody>
          <a:bodyPr/>
          <a:lstStyle/>
          <a:p>
            <a:fld id="{F25C77B6-42EA-40DC-9085-BEA2B7C692C9}" type="slidenum">
              <a:rPr lang="en-US" smtClean="0"/>
              <a:t>‹N°›</a:t>
            </a:fld>
            <a:endParaRPr lang="en-US"/>
          </a:p>
        </p:txBody>
      </p:sp>
    </p:spTree>
    <p:extLst>
      <p:ext uri="{BB962C8B-B14F-4D97-AF65-F5344CB8AC3E}">
        <p14:creationId xmlns:p14="http://schemas.microsoft.com/office/powerpoint/2010/main" val="175864937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1_Title and Content Gree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8DB5E-4E59-4E69-BF5A-3939ABF537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4B27D-861F-40C1-9141-F91E839AD6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B64B2-AFB5-4081-BB63-3B75D74EC2A0}"/>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5" name="Footer Placeholder 4">
            <a:extLst>
              <a:ext uri="{FF2B5EF4-FFF2-40B4-BE49-F238E27FC236}">
                <a16:creationId xmlns:a16="http://schemas.microsoft.com/office/drawing/2014/main" id="{C9D9E2AD-1B76-4D16-9D37-6BFDEEEFB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D32F7-2079-45E9-B123-BBE5657841F0}"/>
              </a:ext>
            </a:extLst>
          </p:cNvPr>
          <p:cNvSpPr>
            <a:spLocks noGrp="1"/>
          </p:cNvSpPr>
          <p:nvPr>
            <p:ph type="sldNum" sz="quarter" idx="12"/>
          </p:nvPr>
        </p:nvSpPr>
        <p:spPr/>
        <p:txBody>
          <a:bodyPr/>
          <a:lstStyle/>
          <a:p>
            <a:fld id="{F25C77B6-42EA-40DC-9085-BEA2B7C692C9}" type="slidenum">
              <a:rPr lang="en-US" smtClean="0"/>
              <a:t>‹N°›</a:t>
            </a:fld>
            <a:endParaRPr lang="en-US"/>
          </a:p>
        </p:txBody>
      </p:sp>
      <p:pic>
        <p:nvPicPr>
          <p:cNvPr id="7" name="Picture 6">
            <a:extLst>
              <a:ext uri="{FF2B5EF4-FFF2-40B4-BE49-F238E27FC236}">
                <a16:creationId xmlns:a16="http://schemas.microsoft.com/office/drawing/2014/main" id="{FAA92D9D-31E9-4BD9-99CE-3A3D84ED7F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621827" y="6458664"/>
            <a:ext cx="948346" cy="340361"/>
          </a:xfrm>
          <a:prstGeom prst="rect">
            <a:avLst/>
          </a:prstGeom>
        </p:spPr>
      </p:pic>
      <p:pic>
        <p:nvPicPr>
          <p:cNvPr id="8" name="Picture 7">
            <a:extLst>
              <a:ext uri="{FF2B5EF4-FFF2-40B4-BE49-F238E27FC236}">
                <a16:creationId xmlns:a16="http://schemas.microsoft.com/office/drawing/2014/main" id="{9DC65CD9-D60D-4150-9090-A1E61B2D11B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345276" y="6418624"/>
            <a:ext cx="1079961" cy="363289"/>
          </a:xfrm>
          <a:prstGeom prst="rect">
            <a:avLst/>
          </a:prstGeom>
        </p:spPr>
      </p:pic>
    </p:spTree>
    <p:extLst>
      <p:ext uri="{BB962C8B-B14F-4D97-AF65-F5344CB8AC3E}">
        <p14:creationId xmlns:p14="http://schemas.microsoft.com/office/powerpoint/2010/main" val="4015546953"/>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C337-CA38-480E-8C5D-BE10E0DFBA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00C6AC-E386-427E-8932-3261AE2E49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CBC1E7-D7AE-425E-9161-B3E2646A5B3A}"/>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5" name="Footer Placeholder 4">
            <a:extLst>
              <a:ext uri="{FF2B5EF4-FFF2-40B4-BE49-F238E27FC236}">
                <a16:creationId xmlns:a16="http://schemas.microsoft.com/office/drawing/2014/main" id="{542F5412-1689-4649-89D9-C5BFF90777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3E44BA-54AE-4CF3-8BDF-FEA6D9D7EF65}"/>
              </a:ext>
            </a:extLst>
          </p:cNvPr>
          <p:cNvSpPr>
            <a:spLocks noGrp="1"/>
          </p:cNvSpPr>
          <p:nvPr>
            <p:ph type="sldNum" sz="quarter" idx="12"/>
          </p:nvPr>
        </p:nvSpPr>
        <p:spPr/>
        <p:txBody>
          <a:bodyPr/>
          <a:lstStyle/>
          <a:p>
            <a:fld id="{F25C77B6-42EA-40DC-9085-BEA2B7C692C9}" type="slidenum">
              <a:rPr lang="en-US" smtClean="0"/>
              <a:t>‹N°›</a:t>
            </a:fld>
            <a:endParaRPr lang="en-US"/>
          </a:p>
        </p:txBody>
      </p:sp>
    </p:spTree>
    <p:extLst>
      <p:ext uri="{BB962C8B-B14F-4D97-AF65-F5344CB8AC3E}">
        <p14:creationId xmlns:p14="http://schemas.microsoft.com/office/powerpoint/2010/main" val="2118015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67A59A4-7E76-4EEC-8FB1-D06EF13C30DD}"/>
              </a:ext>
            </a:extLst>
          </p:cNvPr>
          <p:cNvSpPr>
            <a:spLocks noGrp="1"/>
          </p:cNvSpPr>
          <p:nvPr>
            <p:ph type="pic" sz="quarter" idx="10"/>
          </p:nvPr>
        </p:nvSpPr>
        <p:spPr>
          <a:xfrm>
            <a:off x="0" y="0"/>
            <a:ext cx="12192000" cy="6089650"/>
          </a:xfrm>
          <a:solidFill>
            <a:srgbClr val="F3F0EB"/>
          </a:solidFill>
        </p:spPr>
        <p:txBody>
          <a:bodyPr/>
          <a:lstStyle>
            <a:lvl1pPr algn="ctr">
              <a:defRPr/>
            </a:lvl1pPr>
          </a:lstStyle>
          <a:p>
            <a:endParaRPr lang="en-US"/>
          </a:p>
        </p:txBody>
      </p:sp>
      <p:sp>
        <p:nvSpPr>
          <p:cNvPr id="2" name="Title 1">
            <a:extLst>
              <a:ext uri="{FF2B5EF4-FFF2-40B4-BE49-F238E27FC236}">
                <a16:creationId xmlns:a16="http://schemas.microsoft.com/office/drawing/2014/main" id="{2D93C337-CA38-480E-8C5D-BE10E0DFBA68}"/>
              </a:ext>
            </a:extLst>
          </p:cNvPr>
          <p:cNvSpPr>
            <a:spLocks noGrp="1"/>
          </p:cNvSpPr>
          <p:nvPr>
            <p:ph type="title"/>
          </p:nvPr>
        </p:nvSpPr>
        <p:spPr>
          <a:xfrm>
            <a:off x="831850" y="940482"/>
            <a:ext cx="10515600" cy="2852737"/>
          </a:xfrm>
        </p:spPr>
        <p:txBody>
          <a:bodyPr anchor="b"/>
          <a:lstStyle>
            <a:lvl1pPr algn="ct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C00C6AC-E386-427E-8932-3261AE2E496F}"/>
              </a:ext>
            </a:extLst>
          </p:cNvPr>
          <p:cNvSpPr>
            <a:spLocks noGrp="1"/>
          </p:cNvSpPr>
          <p:nvPr>
            <p:ph type="body" idx="1"/>
          </p:nvPr>
        </p:nvSpPr>
        <p:spPr>
          <a:xfrm>
            <a:off x="831850" y="3820207"/>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0" name="Picture 9" descr="A picture containing logo&#10;&#10;Description automatically generated">
            <a:extLst>
              <a:ext uri="{FF2B5EF4-FFF2-40B4-BE49-F238E27FC236}">
                <a16:creationId xmlns:a16="http://schemas.microsoft.com/office/drawing/2014/main" id="{5E43CDDC-9FF8-43C2-BCBF-E4EE122D9B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0245" y="6274779"/>
            <a:ext cx="1079961" cy="363290"/>
          </a:xfrm>
          <a:prstGeom prst="rect">
            <a:avLst/>
          </a:prstGeom>
        </p:spPr>
      </p:pic>
      <p:cxnSp>
        <p:nvCxnSpPr>
          <p:cNvPr id="13" name="Straight Connector 12">
            <a:extLst>
              <a:ext uri="{FF2B5EF4-FFF2-40B4-BE49-F238E27FC236}">
                <a16:creationId xmlns:a16="http://schemas.microsoft.com/office/drawing/2014/main" id="{69E448B1-B78D-455B-9D39-481BE95AFEEF}"/>
              </a:ext>
            </a:extLst>
          </p:cNvPr>
          <p:cNvCxnSpPr/>
          <p:nvPr userDrawn="1"/>
        </p:nvCxnSpPr>
        <p:spPr>
          <a:xfrm>
            <a:off x="6089650" y="6274779"/>
            <a:ext cx="0" cy="36329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0830EB3-650D-9341-FEC8-875794B335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1574" y="6248989"/>
            <a:ext cx="1260182" cy="560147"/>
          </a:xfrm>
          <a:prstGeom prst="rect">
            <a:avLst/>
          </a:prstGeom>
        </p:spPr>
      </p:pic>
    </p:spTree>
    <p:extLst>
      <p:ext uri="{BB962C8B-B14F-4D97-AF65-F5344CB8AC3E}">
        <p14:creationId xmlns:p14="http://schemas.microsoft.com/office/powerpoint/2010/main" val="376008703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C17E3-8BA7-4F19-A6B2-EC7073752C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F8D221-AFB4-4DA1-9965-74409BA763A6}"/>
              </a:ext>
            </a:extLst>
          </p:cNvPr>
          <p:cNvSpPr>
            <a:spLocks noGrp="1"/>
          </p:cNvSpPr>
          <p:nvPr>
            <p:ph sz="half" idx="1"/>
          </p:nvPr>
        </p:nvSpPr>
        <p:spPr>
          <a:xfrm>
            <a:off x="304799" y="1676400"/>
            <a:ext cx="54864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D0148E-B763-4B81-BCDD-482739FA1DB6}"/>
              </a:ext>
            </a:extLst>
          </p:cNvPr>
          <p:cNvSpPr>
            <a:spLocks noGrp="1"/>
          </p:cNvSpPr>
          <p:nvPr>
            <p:ph sz="half" idx="2"/>
          </p:nvPr>
        </p:nvSpPr>
        <p:spPr>
          <a:xfrm>
            <a:off x="6400803" y="1676400"/>
            <a:ext cx="5486400" cy="4500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8A9945C-7BA9-4BED-8722-B827B2FAAAA7}"/>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6" name="Footer Placeholder 5">
            <a:extLst>
              <a:ext uri="{FF2B5EF4-FFF2-40B4-BE49-F238E27FC236}">
                <a16:creationId xmlns:a16="http://schemas.microsoft.com/office/drawing/2014/main" id="{F2F79EA8-C887-48AA-9CE7-807ED8C8D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AE338E-848E-45CC-8381-9B27E3BA595F}"/>
              </a:ext>
            </a:extLst>
          </p:cNvPr>
          <p:cNvSpPr>
            <a:spLocks noGrp="1"/>
          </p:cNvSpPr>
          <p:nvPr>
            <p:ph type="sldNum" sz="quarter" idx="12"/>
          </p:nvPr>
        </p:nvSpPr>
        <p:spPr/>
        <p:txBody>
          <a:bodyPr/>
          <a:lstStyle/>
          <a:p>
            <a:fld id="{F25C77B6-42EA-40DC-9085-BEA2B7C692C9}" type="slidenum">
              <a:rPr lang="en-US" smtClean="0"/>
              <a:t>‹N°›</a:t>
            </a:fld>
            <a:endParaRPr lang="en-US"/>
          </a:p>
        </p:txBody>
      </p:sp>
    </p:spTree>
    <p:extLst>
      <p:ext uri="{BB962C8B-B14F-4D97-AF65-F5344CB8AC3E}">
        <p14:creationId xmlns:p14="http://schemas.microsoft.com/office/powerpoint/2010/main" val="1541942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horizontal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5701-35B0-4045-8A37-618D537515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8AF12A-46F3-43E9-BB3A-8EC15401A892}"/>
              </a:ext>
            </a:extLst>
          </p:cNvPr>
          <p:cNvSpPr>
            <a:spLocks noGrp="1"/>
          </p:cNvSpPr>
          <p:nvPr>
            <p:ph type="dt" sz="half" idx="10"/>
          </p:nvPr>
        </p:nvSpPr>
        <p:spPr/>
        <p:txBody>
          <a:bodyPr/>
          <a:lstStyle/>
          <a:p>
            <a:fld id="{7E7A2040-B94C-4299-AB1A-0F956B6E7221}" type="datetimeFigureOut">
              <a:rPr lang="en-US" smtClean="0"/>
              <a:pPr/>
              <a:t>6/27/2024</a:t>
            </a:fld>
            <a:endParaRPr lang="en-US" dirty="0"/>
          </a:p>
        </p:txBody>
      </p:sp>
      <p:sp>
        <p:nvSpPr>
          <p:cNvPr id="4" name="Footer Placeholder 3">
            <a:extLst>
              <a:ext uri="{FF2B5EF4-FFF2-40B4-BE49-F238E27FC236}">
                <a16:creationId xmlns:a16="http://schemas.microsoft.com/office/drawing/2014/main" id="{94BEB38E-FED1-4C25-BCB6-22A11467575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52C8A2F-AF26-41A1-830B-20C328B3465E}"/>
              </a:ext>
            </a:extLst>
          </p:cNvPr>
          <p:cNvSpPr>
            <a:spLocks noGrp="1"/>
          </p:cNvSpPr>
          <p:nvPr>
            <p:ph type="sldNum" sz="quarter" idx="12"/>
          </p:nvPr>
        </p:nvSpPr>
        <p:spPr/>
        <p:txBody>
          <a:bodyPr/>
          <a:lstStyle/>
          <a:p>
            <a:fld id="{F25C77B6-42EA-40DC-9085-BEA2B7C692C9}" type="slidenum">
              <a:rPr lang="en-US" smtClean="0"/>
              <a:pPr/>
              <a:t>‹N°›</a:t>
            </a:fld>
            <a:endParaRPr lang="en-US"/>
          </a:p>
        </p:txBody>
      </p:sp>
      <p:sp>
        <p:nvSpPr>
          <p:cNvPr id="7" name="Content Placeholder 6">
            <a:extLst>
              <a:ext uri="{FF2B5EF4-FFF2-40B4-BE49-F238E27FC236}">
                <a16:creationId xmlns:a16="http://schemas.microsoft.com/office/drawing/2014/main" id="{64026C2E-C9E9-46FD-8789-F344DB3F14C9}"/>
              </a:ext>
            </a:extLst>
          </p:cNvPr>
          <p:cNvSpPr>
            <a:spLocks noGrp="1"/>
          </p:cNvSpPr>
          <p:nvPr>
            <p:ph sz="quarter" idx="13"/>
          </p:nvPr>
        </p:nvSpPr>
        <p:spPr>
          <a:xfrm>
            <a:off x="304800" y="1676400"/>
            <a:ext cx="1158240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40E4720F-2D8F-4545-A48B-032DD6A83ECE}"/>
              </a:ext>
            </a:extLst>
          </p:cNvPr>
          <p:cNvSpPr>
            <a:spLocks noGrp="1"/>
          </p:cNvSpPr>
          <p:nvPr>
            <p:ph sz="quarter" idx="14"/>
          </p:nvPr>
        </p:nvSpPr>
        <p:spPr>
          <a:xfrm>
            <a:off x="304800" y="4415488"/>
            <a:ext cx="11582400" cy="183291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849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horizontal contents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5701-35B0-4045-8A37-618D537515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8AF12A-46F3-43E9-BB3A-8EC15401A892}"/>
              </a:ext>
            </a:extLst>
          </p:cNvPr>
          <p:cNvSpPr>
            <a:spLocks noGrp="1"/>
          </p:cNvSpPr>
          <p:nvPr>
            <p:ph type="dt" sz="half" idx="10"/>
          </p:nvPr>
        </p:nvSpPr>
        <p:spPr/>
        <p:txBody>
          <a:bodyPr/>
          <a:lstStyle>
            <a:lvl1pPr>
              <a:defRPr>
                <a:solidFill>
                  <a:schemeClr val="bg1"/>
                </a:solidFill>
              </a:defRPr>
            </a:lvl1pPr>
          </a:lstStyle>
          <a:p>
            <a:fld id="{7E7A2040-B94C-4299-AB1A-0F956B6E7221}" type="datetimeFigureOut">
              <a:rPr lang="en-US" smtClean="0"/>
              <a:pPr/>
              <a:t>6/27/2024</a:t>
            </a:fld>
            <a:endParaRPr lang="en-US" dirty="0"/>
          </a:p>
        </p:txBody>
      </p:sp>
      <p:sp>
        <p:nvSpPr>
          <p:cNvPr id="4" name="Footer Placeholder 3">
            <a:extLst>
              <a:ext uri="{FF2B5EF4-FFF2-40B4-BE49-F238E27FC236}">
                <a16:creationId xmlns:a16="http://schemas.microsoft.com/office/drawing/2014/main" id="{94BEB38E-FED1-4C25-BCB6-22A114675757}"/>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852C8A2F-AF26-41A1-830B-20C328B3465E}"/>
              </a:ext>
            </a:extLst>
          </p:cNvPr>
          <p:cNvSpPr>
            <a:spLocks noGrp="1"/>
          </p:cNvSpPr>
          <p:nvPr>
            <p:ph type="sldNum" sz="quarter" idx="12"/>
          </p:nvPr>
        </p:nvSpPr>
        <p:spPr/>
        <p:txBody>
          <a:bodyPr/>
          <a:lstStyle>
            <a:lvl1pPr>
              <a:defRPr>
                <a:solidFill>
                  <a:schemeClr val="bg1"/>
                </a:solidFill>
              </a:defRPr>
            </a:lvl1pPr>
          </a:lstStyle>
          <a:p>
            <a:fld id="{F25C77B6-42EA-40DC-9085-BEA2B7C692C9}" type="slidenum">
              <a:rPr lang="en-US" smtClean="0"/>
              <a:pPr/>
              <a:t>‹N°›</a:t>
            </a:fld>
            <a:endParaRPr lang="en-US"/>
          </a:p>
        </p:txBody>
      </p:sp>
      <p:sp>
        <p:nvSpPr>
          <p:cNvPr id="7" name="Content Placeholder 6">
            <a:extLst>
              <a:ext uri="{FF2B5EF4-FFF2-40B4-BE49-F238E27FC236}">
                <a16:creationId xmlns:a16="http://schemas.microsoft.com/office/drawing/2014/main" id="{64026C2E-C9E9-46FD-8789-F344DB3F14C9}"/>
              </a:ext>
            </a:extLst>
          </p:cNvPr>
          <p:cNvSpPr>
            <a:spLocks noGrp="1"/>
          </p:cNvSpPr>
          <p:nvPr>
            <p:ph sz="quarter" idx="13"/>
          </p:nvPr>
        </p:nvSpPr>
        <p:spPr>
          <a:xfrm>
            <a:off x="304800" y="1676400"/>
            <a:ext cx="1158240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40E4720F-2D8F-4545-A48B-032DD6A83ECE}"/>
              </a:ext>
            </a:extLst>
          </p:cNvPr>
          <p:cNvSpPr>
            <a:spLocks noGrp="1"/>
          </p:cNvSpPr>
          <p:nvPr>
            <p:ph sz="quarter" idx="14"/>
          </p:nvPr>
        </p:nvSpPr>
        <p:spPr>
          <a:xfrm>
            <a:off x="0" y="4415488"/>
            <a:ext cx="12192000" cy="1832912"/>
          </a:xfrm>
          <a:solidFill>
            <a:schemeClr val="accent1"/>
          </a:solidFill>
        </p:spPr>
        <p:txBody>
          <a:bodyPr anchor="ctr" anchorCtr="0">
            <a:normAutofit/>
          </a:bodyPr>
          <a:lstStyle>
            <a:lvl1pPr marL="514350" indent="-228600">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049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Bei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8DB5E-4E59-4E69-BF5A-3939ABF537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4B27D-861F-40C1-9141-F91E839AD6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B64B2-AFB5-4081-BB63-3B75D74EC2A0}"/>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5" name="Footer Placeholder 4">
            <a:extLst>
              <a:ext uri="{FF2B5EF4-FFF2-40B4-BE49-F238E27FC236}">
                <a16:creationId xmlns:a16="http://schemas.microsoft.com/office/drawing/2014/main" id="{C9D9E2AD-1B76-4D16-9D37-6BFDEEEFB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D32F7-2079-45E9-B123-BBE5657841F0}"/>
              </a:ext>
            </a:extLst>
          </p:cNvPr>
          <p:cNvSpPr>
            <a:spLocks noGrp="1"/>
          </p:cNvSpPr>
          <p:nvPr>
            <p:ph type="sldNum" sz="quarter" idx="12"/>
          </p:nvPr>
        </p:nvSpPr>
        <p:spPr/>
        <p:txBody>
          <a:bodyPr/>
          <a:lstStyle/>
          <a:p>
            <a:fld id="{F25C77B6-42EA-40DC-9085-BEA2B7C692C9}" type="slidenum">
              <a:rPr lang="en-US" smtClean="0"/>
              <a:t>‹N°›</a:t>
            </a:fld>
            <a:endParaRPr lang="en-US"/>
          </a:p>
        </p:txBody>
      </p:sp>
    </p:spTree>
    <p:extLst>
      <p:ext uri="{BB962C8B-B14F-4D97-AF65-F5344CB8AC3E}">
        <p14:creationId xmlns:p14="http://schemas.microsoft.com/office/powerpoint/2010/main" val="423026386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boxes horiz">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5701-35B0-4045-8A37-618D537515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8AF12A-46F3-43E9-BB3A-8EC15401A892}"/>
              </a:ext>
            </a:extLst>
          </p:cNvPr>
          <p:cNvSpPr>
            <a:spLocks noGrp="1"/>
          </p:cNvSpPr>
          <p:nvPr>
            <p:ph type="dt" sz="half" idx="10"/>
          </p:nvPr>
        </p:nvSpPr>
        <p:spPr/>
        <p:txBody>
          <a:bodyPr/>
          <a:lstStyle>
            <a:lvl1pPr>
              <a:defRPr>
                <a:solidFill>
                  <a:schemeClr val="bg1"/>
                </a:solidFill>
              </a:defRPr>
            </a:lvl1pPr>
          </a:lstStyle>
          <a:p>
            <a:fld id="{7E7A2040-B94C-4299-AB1A-0F956B6E7221}" type="datetimeFigureOut">
              <a:rPr lang="en-US" smtClean="0"/>
              <a:pPr/>
              <a:t>6/27/2024</a:t>
            </a:fld>
            <a:endParaRPr lang="en-US" dirty="0"/>
          </a:p>
        </p:txBody>
      </p:sp>
      <p:sp>
        <p:nvSpPr>
          <p:cNvPr id="4" name="Footer Placeholder 3">
            <a:extLst>
              <a:ext uri="{FF2B5EF4-FFF2-40B4-BE49-F238E27FC236}">
                <a16:creationId xmlns:a16="http://schemas.microsoft.com/office/drawing/2014/main" id="{94BEB38E-FED1-4C25-BCB6-22A114675757}"/>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852C8A2F-AF26-41A1-830B-20C328B3465E}"/>
              </a:ext>
            </a:extLst>
          </p:cNvPr>
          <p:cNvSpPr>
            <a:spLocks noGrp="1"/>
          </p:cNvSpPr>
          <p:nvPr>
            <p:ph type="sldNum" sz="quarter" idx="12"/>
          </p:nvPr>
        </p:nvSpPr>
        <p:spPr/>
        <p:txBody>
          <a:bodyPr/>
          <a:lstStyle>
            <a:lvl1pPr>
              <a:defRPr>
                <a:solidFill>
                  <a:schemeClr val="bg1"/>
                </a:solidFill>
              </a:defRPr>
            </a:lvl1pPr>
          </a:lstStyle>
          <a:p>
            <a:fld id="{F25C77B6-42EA-40DC-9085-BEA2B7C692C9}" type="slidenum">
              <a:rPr lang="en-US" smtClean="0"/>
              <a:pPr/>
              <a:t>‹N°›</a:t>
            </a:fld>
            <a:endParaRPr lang="en-US"/>
          </a:p>
        </p:txBody>
      </p:sp>
      <p:sp>
        <p:nvSpPr>
          <p:cNvPr id="7" name="Content Placeholder 6">
            <a:extLst>
              <a:ext uri="{FF2B5EF4-FFF2-40B4-BE49-F238E27FC236}">
                <a16:creationId xmlns:a16="http://schemas.microsoft.com/office/drawing/2014/main" id="{64026C2E-C9E9-46FD-8789-F344DB3F14C9}"/>
              </a:ext>
            </a:extLst>
          </p:cNvPr>
          <p:cNvSpPr>
            <a:spLocks noGrp="1"/>
          </p:cNvSpPr>
          <p:nvPr>
            <p:ph sz="quarter" idx="13"/>
          </p:nvPr>
        </p:nvSpPr>
        <p:spPr>
          <a:xfrm>
            <a:off x="304800" y="1676400"/>
            <a:ext cx="1158240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40E4720F-2D8F-4545-A48B-032DD6A83ECE}"/>
              </a:ext>
            </a:extLst>
          </p:cNvPr>
          <p:cNvSpPr>
            <a:spLocks noGrp="1"/>
          </p:cNvSpPr>
          <p:nvPr>
            <p:ph sz="quarter" idx="14"/>
          </p:nvPr>
        </p:nvSpPr>
        <p:spPr>
          <a:xfrm>
            <a:off x="0" y="4415488"/>
            <a:ext cx="5915024" cy="1832912"/>
          </a:xfrm>
          <a:solidFill>
            <a:schemeClr val="accent1"/>
          </a:solidFill>
        </p:spPr>
        <p:txBody>
          <a:bodyPr anchor="ctr" anchorCtr="0">
            <a:normAutofit/>
          </a:bodyPr>
          <a:lstStyle>
            <a:lvl1pPr marL="514350" indent="-228600">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6">
            <a:extLst>
              <a:ext uri="{FF2B5EF4-FFF2-40B4-BE49-F238E27FC236}">
                <a16:creationId xmlns:a16="http://schemas.microsoft.com/office/drawing/2014/main" id="{9F5E1F78-3075-4D2F-BCA4-3650BC385ADF}"/>
              </a:ext>
            </a:extLst>
          </p:cNvPr>
          <p:cNvSpPr>
            <a:spLocks noGrp="1"/>
          </p:cNvSpPr>
          <p:nvPr>
            <p:ph sz="quarter" idx="15"/>
          </p:nvPr>
        </p:nvSpPr>
        <p:spPr>
          <a:xfrm>
            <a:off x="6276975" y="4434538"/>
            <a:ext cx="5915025" cy="1832912"/>
          </a:xfrm>
          <a:solidFill>
            <a:schemeClr val="accent1"/>
          </a:solidFill>
        </p:spPr>
        <p:txBody>
          <a:bodyPr anchor="ctr" anchorCtr="0">
            <a:normAutofit/>
          </a:bodyPr>
          <a:lstStyle>
            <a:lvl1pPr marL="514350" indent="-228600">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1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6FD46-1C4B-4BCE-A117-3C08F4E54C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1D5F21-D9D1-40D2-A2CF-E8E48E791E10}"/>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4" name="Footer Placeholder 3">
            <a:extLst>
              <a:ext uri="{FF2B5EF4-FFF2-40B4-BE49-F238E27FC236}">
                <a16:creationId xmlns:a16="http://schemas.microsoft.com/office/drawing/2014/main" id="{03BE6F3B-9EFF-4A22-9F13-32F618B764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F132F5-AD14-4D33-8F8E-A19E6A0BD44A}"/>
              </a:ext>
            </a:extLst>
          </p:cNvPr>
          <p:cNvSpPr>
            <a:spLocks noGrp="1"/>
          </p:cNvSpPr>
          <p:nvPr>
            <p:ph type="sldNum" sz="quarter" idx="12"/>
          </p:nvPr>
        </p:nvSpPr>
        <p:spPr/>
        <p:txBody>
          <a:bodyPr/>
          <a:lstStyle/>
          <a:p>
            <a:fld id="{F25C77B6-42EA-40DC-9085-BEA2B7C692C9}" type="slidenum">
              <a:rPr lang="en-US" smtClean="0"/>
              <a:t>‹N°›</a:t>
            </a:fld>
            <a:endParaRPr lang="en-US"/>
          </a:p>
        </p:txBody>
      </p:sp>
    </p:spTree>
    <p:extLst>
      <p:ext uri="{BB962C8B-B14F-4D97-AF65-F5344CB8AC3E}">
        <p14:creationId xmlns:p14="http://schemas.microsoft.com/office/powerpoint/2010/main" val="4285374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with beige pattern">
    <p:bg>
      <p:bgPr>
        <a:blipFill dpi="0" rotWithShape="1">
          <a:blip r:embed="rId2" cstate="print">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4B6791-F125-4DD0-B349-2D454E5F32B0}"/>
              </a:ext>
            </a:extLst>
          </p:cNvPr>
          <p:cNvSpPr/>
          <p:nvPr userDrawn="1"/>
        </p:nvSpPr>
        <p:spPr>
          <a:xfrm>
            <a:off x="0" y="0"/>
            <a:ext cx="1552575" cy="6858000"/>
          </a:xfrm>
          <a:prstGeom prst="rect">
            <a:avLst/>
          </a:prstGeom>
          <a:blipFill dpi="0" rotWithShape="1">
            <a:blip r:embed="rId3"/>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33025C3A-E717-4726-AEB3-0CF65C3AF7B3}"/>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3" name="Footer Placeholder 2">
            <a:extLst>
              <a:ext uri="{FF2B5EF4-FFF2-40B4-BE49-F238E27FC236}">
                <a16:creationId xmlns:a16="http://schemas.microsoft.com/office/drawing/2014/main" id="{F1EA1C20-3E49-4606-A779-E1EE8CA2F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054D81-8C46-4B98-8DC1-CD04ED53C2CB}"/>
              </a:ext>
            </a:extLst>
          </p:cNvPr>
          <p:cNvSpPr>
            <a:spLocks noGrp="1"/>
          </p:cNvSpPr>
          <p:nvPr>
            <p:ph type="sldNum" sz="quarter" idx="12"/>
          </p:nvPr>
        </p:nvSpPr>
        <p:spPr/>
        <p:txBody>
          <a:bodyPr/>
          <a:lstStyle/>
          <a:p>
            <a:fld id="{F25C77B6-42EA-40DC-9085-BEA2B7C692C9}" type="slidenum">
              <a:rPr lang="en-US" smtClean="0"/>
              <a:t>‹N°›</a:t>
            </a:fld>
            <a:endParaRPr lang="en-US"/>
          </a:p>
        </p:txBody>
      </p:sp>
      <p:sp>
        <p:nvSpPr>
          <p:cNvPr id="5" name="Title 4">
            <a:extLst>
              <a:ext uri="{FF2B5EF4-FFF2-40B4-BE49-F238E27FC236}">
                <a16:creationId xmlns:a16="http://schemas.microsoft.com/office/drawing/2014/main" id="{4595916E-376A-4BA4-8729-8C1F8D473EA5}"/>
              </a:ext>
            </a:extLst>
          </p:cNvPr>
          <p:cNvSpPr>
            <a:spLocks noGrp="1"/>
          </p:cNvSpPr>
          <p:nvPr>
            <p:ph type="title"/>
          </p:nvPr>
        </p:nvSpPr>
        <p:spPr>
          <a:xfrm rot="16200000">
            <a:off x="-1480820" y="2841927"/>
            <a:ext cx="4486275" cy="915036"/>
          </a:xfrm>
        </p:spPr>
        <p:txBody>
          <a:bodyPr anchor="ctr" anchorCtr="0"/>
          <a:lstStyle>
            <a:lvl1pPr algn="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927298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tle with green patter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025C3A-E717-4726-AEB3-0CF65C3AF7B3}"/>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3" name="Footer Placeholder 2">
            <a:extLst>
              <a:ext uri="{FF2B5EF4-FFF2-40B4-BE49-F238E27FC236}">
                <a16:creationId xmlns:a16="http://schemas.microsoft.com/office/drawing/2014/main" id="{F1EA1C20-3E49-4606-A779-E1EE8CA2F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054D81-8C46-4B98-8DC1-CD04ED53C2CB}"/>
              </a:ext>
            </a:extLst>
          </p:cNvPr>
          <p:cNvSpPr>
            <a:spLocks noGrp="1"/>
          </p:cNvSpPr>
          <p:nvPr>
            <p:ph type="sldNum" sz="quarter" idx="12"/>
          </p:nvPr>
        </p:nvSpPr>
        <p:spPr/>
        <p:txBody>
          <a:bodyPr/>
          <a:lstStyle/>
          <a:p>
            <a:fld id="{F25C77B6-42EA-40DC-9085-BEA2B7C692C9}" type="slidenum">
              <a:rPr lang="en-US" smtClean="0"/>
              <a:t>‹N°›</a:t>
            </a:fld>
            <a:endParaRPr lang="en-US"/>
          </a:p>
        </p:txBody>
      </p:sp>
      <p:sp>
        <p:nvSpPr>
          <p:cNvPr id="5" name="Title 4">
            <a:extLst>
              <a:ext uri="{FF2B5EF4-FFF2-40B4-BE49-F238E27FC236}">
                <a16:creationId xmlns:a16="http://schemas.microsoft.com/office/drawing/2014/main" id="{4F89E76D-1F90-494C-B0BD-0B36CCD9905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0177450"/>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ED28-6AC4-43A0-8920-12FB3D8BE0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4BA779-0814-4275-A355-86E403B337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61FD74-DAEA-47FD-A819-7A310774FA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B02F0-8A04-4E69-A44D-1D8C5BA96495}"/>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6" name="Footer Placeholder 5">
            <a:extLst>
              <a:ext uri="{FF2B5EF4-FFF2-40B4-BE49-F238E27FC236}">
                <a16:creationId xmlns:a16="http://schemas.microsoft.com/office/drawing/2014/main" id="{1D7A4C47-A08C-41A9-A670-DDA91BA1C3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90557-7E1D-46E4-90D6-05A0A4B20C0F}"/>
              </a:ext>
            </a:extLst>
          </p:cNvPr>
          <p:cNvSpPr>
            <a:spLocks noGrp="1"/>
          </p:cNvSpPr>
          <p:nvPr>
            <p:ph type="sldNum" sz="quarter" idx="12"/>
          </p:nvPr>
        </p:nvSpPr>
        <p:spPr/>
        <p:txBody>
          <a:bodyPr/>
          <a:lstStyle/>
          <a:p>
            <a:fld id="{F25C77B6-42EA-40DC-9085-BEA2B7C692C9}" type="slidenum">
              <a:rPr lang="en-US" smtClean="0"/>
              <a:t>‹N°›</a:t>
            </a:fld>
            <a:endParaRPr lang="en-US"/>
          </a:p>
        </p:txBody>
      </p:sp>
    </p:spTree>
    <p:extLst>
      <p:ext uri="{BB962C8B-B14F-4D97-AF65-F5344CB8AC3E}">
        <p14:creationId xmlns:p14="http://schemas.microsoft.com/office/powerpoint/2010/main" val="1775830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A115-24C8-453C-AF25-B683BB045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73CCCE-13CC-4ABF-8615-77858E0A2A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6AB9C3-01EA-40D0-856B-04F40757E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F8EF23-4ECB-484C-938E-31A19DC88509}"/>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6" name="Footer Placeholder 5">
            <a:extLst>
              <a:ext uri="{FF2B5EF4-FFF2-40B4-BE49-F238E27FC236}">
                <a16:creationId xmlns:a16="http://schemas.microsoft.com/office/drawing/2014/main" id="{5AC6F0AB-18CA-48D1-957B-332566552F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7DA1AE-138C-4EB5-BC04-E5EF27D3C8A3}"/>
              </a:ext>
            </a:extLst>
          </p:cNvPr>
          <p:cNvSpPr>
            <a:spLocks noGrp="1"/>
          </p:cNvSpPr>
          <p:nvPr>
            <p:ph type="sldNum" sz="quarter" idx="12"/>
          </p:nvPr>
        </p:nvSpPr>
        <p:spPr/>
        <p:txBody>
          <a:bodyPr/>
          <a:lstStyle/>
          <a:p>
            <a:fld id="{F25C77B6-42EA-40DC-9085-BEA2B7C692C9}" type="slidenum">
              <a:rPr lang="en-US" smtClean="0"/>
              <a:t>‹N°›</a:t>
            </a:fld>
            <a:endParaRPr lang="en-US"/>
          </a:p>
        </p:txBody>
      </p:sp>
    </p:spTree>
    <p:extLst>
      <p:ext uri="{BB962C8B-B14F-4D97-AF65-F5344CB8AC3E}">
        <p14:creationId xmlns:p14="http://schemas.microsoft.com/office/powerpoint/2010/main" val="9749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747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beig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888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wo Columns Subtitle on Righ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359483-48AC-4002-89B5-29C6171F9CF0}"/>
              </a:ext>
            </a:extLst>
          </p:cNvPr>
          <p:cNvSpPr/>
          <p:nvPr userDrawn="1"/>
        </p:nvSpPr>
        <p:spPr>
          <a:xfrm>
            <a:off x="-22317" y="0"/>
            <a:ext cx="6099048" cy="6858000"/>
          </a:xfrm>
          <a:prstGeom prst="rect">
            <a:avLst/>
          </a:prstGeom>
          <a:blipFill dpi="0" rotWithShape="1">
            <a:blip r:embed="rId2" cstate="screen">
              <a:alphaModFix amt="8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66AB992-9033-4645-9DE5-5829E32207E9}"/>
              </a:ext>
            </a:extLst>
          </p:cNvPr>
          <p:cNvSpPr>
            <a:spLocks noGrp="1"/>
          </p:cNvSpPr>
          <p:nvPr>
            <p:ph type="title"/>
          </p:nvPr>
        </p:nvSpPr>
        <p:spPr>
          <a:xfrm>
            <a:off x="381000" y="179039"/>
            <a:ext cx="5610226" cy="773461"/>
          </a:xfrm>
        </p:spPr>
        <p:txBody>
          <a:bodyPr/>
          <a:lstStyle/>
          <a:p>
            <a:r>
              <a:rPr lang="en-US"/>
              <a:t>Click to edit Master title style</a:t>
            </a:r>
            <a:endParaRPr lang="en-CA"/>
          </a:p>
        </p:txBody>
      </p:sp>
      <p:sp>
        <p:nvSpPr>
          <p:cNvPr id="5" name="Content Placeholder 5">
            <a:extLst>
              <a:ext uri="{FF2B5EF4-FFF2-40B4-BE49-F238E27FC236}">
                <a16:creationId xmlns:a16="http://schemas.microsoft.com/office/drawing/2014/main" id="{5E380789-1995-485F-8E86-C9A159607F68}"/>
              </a:ext>
            </a:extLst>
          </p:cNvPr>
          <p:cNvSpPr>
            <a:spLocks noGrp="1"/>
          </p:cNvSpPr>
          <p:nvPr>
            <p:ph sz="quarter" idx="10"/>
          </p:nvPr>
        </p:nvSpPr>
        <p:spPr>
          <a:xfrm>
            <a:off x="266700" y="1323974"/>
            <a:ext cx="5610225" cy="5114925"/>
          </a:xfrm>
        </p:spPr>
        <p:txBody>
          <a:bodyPr anchor="t" anchorCtr="0">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Content Placeholder 5">
            <a:extLst>
              <a:ext uri="{FF2B5EF4-FFF2-40B4-BE49-F238E27FC236}">
                <a16:creationId xmlns:a16="http://schemas.microsoft.com/office/drawing/2014/main" id="{FAF48343-3D68-4947-92C3-72BB7E29461F}"/>
              </a:ext>
            </a:extLst>
          </p:cNvPr>
          <p:cNvSpPr>
            <a:spLocks noGrp="1"/>
          </p:cNvSpPr>
          <p:nvPr>
            <p:ph sz="quarter" idx="11"/>
          </p:nvPr>
        </p:nvSpPr>
        <p:spPr>
          <a:xfrm>
            <a:off x="6315077" y="1323974"/>
            <a:ext cx="5610225" cy="5114925"/>
          </a:xfrm>
          <a:ln>
            <a:solidFill>
              <a:schemeClr val="accent1"/>
            </a:solidFill>
          </a:ln>
        </p:spPr>
        <p:txBody>
          <a:bodyPr tIns="457200"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Text Placeholder 7">
            <a:extLst>
              <a:ext uri="{FF2B5EF4-FFF2-40B4-BE49-F238E27FC236}">
                <a16:creationId xmlns:a16="http://schemas.microsoft.com/office/drawing/2014/main" id="{869E5439-63EB-4F39-950B-6073E13665FE}"/>
              </a:ext>
            </a:extLst>
          </p:cNvPr>
          <p:cNvSpPr>
            <a:spLocks noGrp="1"/>
          </p:cNvSpPr>
          <p:nvPr>
            <p:ph type="body" sz="quarter" idx="12" hasCustomPrompt="1"/>
          </p:nvPr>
        </p:nvSpPr>
        <p:spPr>
          <a:xfrm>
            <a:off x="6791768" y="1133473"/>
            <a:ext cx="4656840" cy="381000"/>
          </a:xfrm>
          <a:solidFill>
            <a:schemeClr val="accent1"/>
          </a:solidFill>
        </p:spPr>
        <p:txBody>
          <a:bodyPr lIns="45720" tIns="45720" rIns="45720" bIns="45720" anchor="ctr" anchorCtr="0">
            <a:normAutofit/>
          </a:bodyPr>
          <a:lstStyle>
            <a:lvl1pPr marL="0" indent="0" algn="ctr">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endParaRPr lang="en-CA" dirty="0"/>
          </a:p>
        </p:txBody>
      </p:sp>
      <p:sp>
        <p:nvSpPr>
          <p:cNvPr id="16" name="TextBox 15">
            <a:extLst>
              <a:ext uri="{FF2B5EF4-FFF2-40B4-BE49-F238E27FC236}">
                <a16:creationId xmlns:a16="http://schemas.microsoft.com/office/drawing/2014/main" id="{1478A7B7-7AC7-446F-9CEA-BAB000A93F97}"/>
              </a:ext>
            </a:extLst>
          </p:cNvPr>
          <p:cNvSpPr txBox="1"/>
          <p:nvPr userDrawn="1"/>
        </p:nvSpPr>
        <p:spPr>
          <a:xfrm>
            <a:off x="11540359" y="6550679"/>
            <a:ext cx="434818" cy="246221"/>
          </a:xfrm>
          <a:prstGeom prst="rect">
            <a:avLst/>
          </a:prstGeom>
          <a:noFill/>
        </p:spPr>
        <p:txBody>
          <a:bodyPr wrap="square" rtlCol="0">
            <a:spAutoFit/>
          </a:bodyPr>
          <a:lstStyle/>
          <a:p>
            <a:pPr algn="r"/>
            <a:fld id="{971CC862-FE8E-4D9F-878C-D8A0C5B72113}" type="slidenum">
              <a:rPr lang="en-CA" sz="1000" smtClean="0">
                <a:solidFill>
                  <a:schemeClr val="accent2">
                    <a:lumMod val="75000"/>
                  </a:schemeClr>
                </a:solidFill>
              </a:rPr>
              <a:pPr algn="r"/>
              <a:t>‹N°›</a:t>
            </a:fld>
            <a:endParaRPr lang="en-CA" sz="1000" dirty="0">
              <a:solidFill>
                <a:schemeClr val="accent2">
                  <a:lumMod val="75000"/>
                </a:schemeClr>
              </a:solidFill>
            </a:endParaRPr>
          </a:p>
        </p:txBody>
      </p:sp>
      <p:sp>
        <p:nvSpPr>
          <p:cNvPr id="10" name="Picture Placeholder 6">
            <a:extLst>
              <a:ext uri="{FF2B5EF4-FFF2-40B4-BE49-F238E27FC236}">
                <a16:creationId xmlns:a16="http://schemas.microsoft.com/office/drawing/2014/main" id="{235DCF63-F2CC-44F6-A96D-E7A8C386BF61}"/>
              </a:ext>
            </a:extLst>
          </p:cNvPr>
          <p:cNvSpPr>
            <a:spLocks noGrp="1"/>
          </p:cNvSpPr>
          <p:nvPr>
            <p:ph type="pic" sz="quarter" idx="14" hasCustomPrompt="1"/>
          </p:nvPr>
        </p:nvSpPr>
        <p:spPr>
          <a:xfrm>
            <a:off x="122778" y="157255"/>
            <a:ext cx="146304" cy="804672"/>
          </a:xfrm>
          <a:solidFill>
            <a:schemeClr val="accent1"/>
          </a:solidFill>
        </p:spPr>
        <p:txBody>
          <a:bodyPr/>
          <a:lstStyle>
            <a:lvl1pPr marL="0" indent="0">
              <a:buNone/>
              <a:defRPr/>
            </a:lvl1pPr>
          </a:lstStyle>
          <a:p>
            <a:r>
              <a:rPr lang="fr-CA" dirty="0"/>
              <a:t> </a:t>
            </a:r>
            <a:endParaRPr lang="en-CA" dirty="0"/>
          </a:p>
        </p:txBody>
      </p:sp>
    </p:spTree>
    <p:extLst>
      <p:ext uri="{BB962C8B-B14F-4D97-AF65-F5344CB8AC3E}">
        <p14:creationId xmlns:p14="http://schemas.microsoft.com/office/powerpoint/2010/main" val="3037238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horizontal contents">
  <p:cSld name="1_Two horizontal contents">
    <p:spTree>
      <p:nvGrpSpPr>
        <p:cNvPr id="1" name="Shape 53"/>
        <p:cNvGrpSpPr/>
        <p:nvPr/>
      </p:nvGrpSpPr>
      <p:grpSpPr>
        <a:xfrm>
          <a:off x="0" y="0"/>
          <a:ext cx="0" cy="0"/>
          <a:chOff x="0" y="0"/>
          <a:chExt cx="0" cy="0"/>
        </a:xfrm>
      </p:grpSpPr>
      <p:sp>
        <p:nvSpPr>
          <p:cNvPr id="54" name="Google Shape;54;p82"/>
          <p:cNvSpPr txBox="1">
            <a:spLocks noGrp="1"/>
          </p:cNvSpPr>
          <p:nvPr>
            <p:ph type="title"/>
          </p:nvPr>
        </p:nvSpPr>
        <p:spPr>
          <a:xfrm>
            <a:off x="304800" y="394001"/>
            <a:ext cx="11582400" cy="91503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2"/>
          <p:cNvSpPr txBox="1">
            <a:spLocks noGrp="1"/>
          </p:cNvSpPr>
          <p:nvPr>
            <p:ph type="dt" idx="10"/>
          </p:nvPr>
        </p:nvSpPr>
        <p:spPr>
          <a:xfrm>
            <a:off x="304799" y="6446282"/>
            <a:ext cx="1143001" cy="365125"/>
          </a:xfrm>
          <a:prstGeom prst="rect">
            <a:avLst/>
          </a:prstGeom>
          <a:noFill/>
          <a:ln>
            <a:noFill/>
          </a:ln>
        </p:spPr>
        <p:txBody>
          <a:bodyPr spcFirstLastPara="1" wrap="square" lIns="45700" tIns="0" rIns="4570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2"/>
          <p:cNvSpPr txBox="1">
            <a:spLocks noGrp="1"/>
          </p:cNvSpPr>
          <p:nvPr>
            <p:ph type="ftr" idx="11"/>
          </p:nvPr>
        </p:nvSpPr>
        <p:spPr>
          <a:xfrm>
            <a:off x="1638300" y="6446282"/>
            <a:ext cx="2743200" cy="365125"/>
          </a:xfrm>
          <a:prstGeom prst="rect">
            <a:avLst/>
          </a:prstGeom>
          <a:noFill/>
          <a:ln>
            <a:noFill/>
          </a:ln>
        </p:spPr>
        <p:txBody>
          <a:bodyPr spcFirstLastPara="1" wrap="square" lIns="45700" tIns="0" rIns="4570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2"/>
          <p:cNvSpPr txBox="1">
            <a:spLocks noGrp="1"/>
          </p:cNvSpPr>
          <p:nvPr>
            <p:ph type="sldNum" idx="12"/>
          </p:nvPr>
        </p:nvSpPr>
        <p:spPr>
          <a:xfrm>
            <a:off x="11518899" y="6446282"/>
            <a:ext cx="368301" cy="365125"/>
          </a:xfrm>
          <a:prstGeom prst="rect">
            <a:avLst/>
          </a:prstGeom>
          <a:noFill/>
          <a:ln>
            <a:noFill/>
          </a:ln>
        </p:spPr>
        <p:txBody>
          <a:bodyPr spcFirstLastPara="1" wrap="square" lIns="45700" tIns="0" rIns="4570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
        <p:nvSpPr>
          <p:cNvPr id="58" name="Google Shape;58;p82"/>
          <p:cNvSpPr txBox="1">
            <a:spLocks noGrp="1"/>
          </p:cNvSpPr>
          <p:nvPr>
            <p:ph type="body" idx="1"/>
          </p:nvPr>
        </p:nvSpPr>
        <p:spPr>
          <a:xfrm>
            <a:off x="304800" y="1676400"/>
            <a:ext cx="11582400" cy="2371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82"/>
          <p:cNvSpPr txBox="1">
            <a:spLocks noGrp="1"/>
          </p:cNvSpPr>
          <p:nvPr>
            <p:ph type="body" idx="2"/>
          </p:nvPr>
        </p:nvSpPr>
        <p:spPr>
          <a:xfrm>
            <a:off x="304800" y="4415488"/>
            <a:ext cx="11582400" cy="1832912"/>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59006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Gree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8DB5E-4E59-4E69-BF5A-3939ABF537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4B27D-861F-40C1-9141-F91E839AD6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B64B2-AFB5-4081-BB63-3B75D74EC2A0}"/>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5" name="Footer Placeholder 4">
            <a:extLst>
              <a:ext uri="{FF2B5EF4-FFF2-40B4-BE49-F238E27FC236}">
                <a16:creationId xmlns:a16="http://schemas.microsoft.com/office/drawing/2014/main" id="{C9D9E2AD-1B76-4D16-9D37-6BFDEEEFB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D32F7-2079-45E9-B123-BBE5657841F0}"/>
              </a:ext>
            </a:extLst>
          </p:cNvPr>
          <p:cNvSpPr>
            <a:spLocks noGrp="1"/>
          </p:cNvSpPr>
          <p:nvPr>
            <p:ph type="sldNum" sz="quarter" idx="12"/>
          </p:nvPr>
        </p:nvSpPr>
        <p:spPr/>
        <p:txBody>
          <a:bodyPr/>
          <a:lstStyle/>
          <a:p>
            <a:fld id="{F25C77B6-42EA-40DC-9085-BEA2B7C692C9}" type="slidenum">
              <a:rPr lang="en-US" smtClean="0"/>
              <a:t>‹N°›</a:t>
            </a:fld>
            <a:endParaRPr lang="en-US"/>
          </a:p>
        </p:txBody>
      </p:sp>
      <p:pic>
        <p:nvPicPr>
          <p:cNvPr id="7" name="Picture 6">
            <a:extLst>
              <a:ext uri="{FF2B5EF4-FFF2-40B4-BE49-F238E27FC236}">
                <a16:creationId xmlns:a16="http://schemas.microsoft.com/office/drawing/2014/main" id="{FAA92D9D-31E9-4BD9-99CE-3A3D84ED7F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621827" y="6458664"/>
            <a:ext cx="948346" cy="340361"/>
          </a:xfrm>
          <a:prstGeom prst="rect">
            <a:avLst/>
          </a:prstGeom>
        </p:spPr>
      </p:pic>
      <p:pic>
        <p:nvPicPr>
          <p:cNvPr id="8" name="Picture 7">
            <a:extLst>
              <a:ext uri="{FF2B5EF4-FFF2-40B4-BE49-F238E27FC236}">
                <a16:creationId xmlns:a16="http://schemas.microsoft.com/office/drawing/2014/main" id="{9DC65CD9-D60D-4150-9090-A1E61B2D11B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345276" y="6418624"/>
            <a:ext cx="1079961" cy="363289"/>
          </a:xfrm>
          <a:prstGeom prst="rect">
            <a:avLst/>
          </a:prstGeom>
        </p:spPr>
      </p:pic>
    </p:spTree>
    <p:extLst>
      <p:ext uri="{BB962C8B-B14F-4D97-AF65-F5344CB8AC3E}">
        <p14:creationId xmlns:p14="http://schemas.microsoft.com/office/powerpoint/2010/main" val="2347848457"/>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 boxes horiz">
  <p:cSld name="1_3 boxes horiz">
    <p:spTree>
      <p:nvGrpSpPr>
        <p:cNvPr id="1" name="Shape 60"/>
        <p:cNvGrpSpPr/>
        <p:nvPr/>
      </p:nvGrpSpPr>
      <p:grpSpPr>
        <a:xfrm>
          <a:off x="0" y="0"/>
          <a:ext cx="0" cy="0"/>
          <a:chOff x="0" y="0"/>
          <a:chExt cx="0" cy="0"/>
        </a:xfrm>
      </p:grpSpPr>
      <p:sp>
        <p:nvSpPr>
          <p:cNvPr id="61" name="Google Shape;61;p83"/>
          <p:cNvSpPr txBox="1">
            <a:spLocks noGrp="1"/>
          </p:cNvSpPr>
          <p:nvPr>
            <p:ph type="title"/>
          </p:nvPr>
        </p:nvSpPr>
        <p:spPr>
          <a:xfrm>
            <a:off x="304800" y="394001"/>
            <a:ext cx="11582400" cy="91503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83"/>
          <p:cNvSpPr txBox="1">
            <a:spLocks noGrp="1"/>
          </p:cNvSpPr>
          <p:nvPr>
            <p:ph type="dt" idx="10"/>
          </p:nvPr>
        </p:nvSpPr>
        <p:spPr>
          <a:xfrm>
            <a:off x="304799" y="6446282"/>
            <a:ext cx="1143001" cy="365125"/>
          </a:xfrm>
          <a:prstGeom prst="rect">
            <a:avLst/>
          </a:prstGeom>
          <a:noFill/>
          <a:ln>
            <a:noFill/>
          </a:ln>
        </p:spPr>
        <p:txBody>
          <a:bodyPr spcFirstLastPara="1" wrap="square" lIns="45700" tIns="0" rIns="4570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3"/>
          <p:cNvSpPr txBox="1">
            <a:spLocks noGrp="1"/>
          </p:cNvSpPr>
          <p:nvPr>
            <p:ph type="ftr" idx="11"/>
          </p:nvPr>
        </p:nvSpPr>
        <p:spPr>
          <a:xfrm>
            <a:off x="1638300" y="6446282"/>
            <a:ext cx="2743200" cy="365125"/>
          </a:xfrm>
          <a:prstGeom prst="rect">
            <a:avLst/>
          </a:prstGeom>
          <a:noFill/>
          <a:ln>
            <a:noFill/>
          </a:ln>
        </p:spPr>
        <p:txBody>
          <a:bodyPr spcFirstLastPara="1" wrap="square" lIns="45700" tIns="0" rIns="4570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3"/>
          <p:cNvSpPr txBox="1">
            <a:spLocks noGrp="1"/>
          </p:cNvSpPr>
          <p:nvPr>
            <p:ph type="sldNum" idx="12"/>
          </p:nvPr>
        </p:nvSpPr>
        <p:spPr>
          <a:xfrm>
            <a:off x="11518899" y="6446282"/>
            <a:ext cx="368301" cy="365125"/>
          </a:xfrm>
          <a:prstGeom prst="rect">
            <a:avLst/>
          </a:prstGeom>
          <a:noFill/>
          <a:ln>
            <a:noFill/>
          </a:ln>
        </p:spPr>
        <p:txBody>
          <a:bodyPr spcFirstLastPara="1" wrap="square" lIns="45700" tIns="0" rIns="45700" bIns="0" anchor="ctr" anchorCtr="0">
            <a:noAutofit/>
          </a:bodyPr>
          <a:lstStyle>
            <a:lvl1pPr marL="0" lvl="0" indent="0" algn="r">
              <a:spcBef>
                <a:spcPts val="0"/>
              </a:spcBef>
              <a:buNone/>
              <a:defRPr sz="1050">
                <a:solidFill>
                  <a:schemeClr val="lt1"/>
                </a:solidFill>
                <a:latin typeface="Cambria"/>
                <a:ea typeface="Cambria"/>
                <a:cs typeface="Cambria"/>
                <a:sym typeface="Cambria"/>
              </a:defRPr>
            </a:lvl1pPr>
            <a:lvl2pPr marL="0" lvl="1" indent="0" algn="r">
              <a:spcBef>
                <a:spcPts val="0"/>
              </a:spcBef>
              <a:buNone/>
              <a:defRPr sz="1050">
                <a:solidFill>
                  <a:schemeClr val="lt1"/>
                </a:solidFill>
                <a:latin typeface="Cambria"/>
                <a:ea typeface="Cambria"/>
                <a:cs typeface="Cambria"/>
                <a:sym typeface="Cambria"/>
              </a:defRPr>
            </a:lvl2pPr>
            <a:lvl3pPr marL="0" lvl="2" indent="0" algn="r">
              <a:spcBef>
                <a:spcPts val="0"/>
              </a:spcBef>
              <a:buNone/>
              <a:defRPr sz="1050">
                <a:solidFill>
                  <a:schemeClr val="lt1"/>
                </a:solidFill>
                <a:latin typeface="Cambria"/>
                <a:ea typeface="Cambria"/>
                <a:cs typeface="Cambria"/>
                <a:sym typeface="Cambria"/>
              </a:defRPr>
            </a:lvl3pPr>
            <a:lvl4pPr marL="0" lvl="3" indent="0" algn="r">
              <a:spcBef>
                <a:spcPts val="0"/>
              </a:spcBef>
              <a:buNone/>
              <a:defRPr sz="1050">
                <a:solidFill>
                  <a:schemeClr val="lt1"/>
                </a:solidFill>
                <a:latin typeface="Cambria"/>
                <a:ea typeface="Cambria"/>
                <a:cs typeface="Cambria"/>
                <a:sym typeface="Cambria"/>
              </a:defRPr>
            </a:lvl4pPr>
            <a:lvl5pPr marL="0" lvl="4" indent="0" algn="r">
              <a:spcBef>
                <a:spcPts val="0"/>
              </a:spcBef>
              <a:buNone/>
              <a:defRPr sz="1050">
                <a:solidFill>
                  <a:schemeClr val="lt1"/>
                </a:solidFill>
                <a:latin typeface="Cambria"/>
                <a:ea typeface="Cambria"/>
                <a:cs typeface="Cambria"/>
                <a:sym typeface="Cambria"/>
              </a:defRPr>
            </a:lvl5pPr>
            <a:lvl6pPr marL="0" lvl="5" indent="0" algn="r">
              <a:spcBef>
                <a:spcPts val="0"/>
              </a:spcBef>
              <a:buNone/>
              <a:defRPr sz="1050">
                <a:solidFill>
                  <a:schemeClr val="lt1"/>
                </a:solidFill>
                <a:latin typeface="Cambria"/>
                <a:ea typeface="Cambria"/>
                <a:cs typeface="Cambria"/>
                <a:sym typeface="Cambria"/>
              </a:defRPr>
            </a:lvl6pPr>
            <a:lvl7pPr marL="0" lvl="6" indent="0" algn="r">
              <a:spcBef>
                <a:spcPts val="0"/>
              </a:spcBef>
              <a:buNone/>
              <a:defRPr sz="1050">
                <a:solidFill>
                  <a:schemeClr val="lt1"/>
                </a:solidFill>
                <a:latin typeface="Cambria"/>
                <a:ea typeface="Cambria"/>
                <a:cs typeface="Cambria"/>
                <a:sym typeface="Cambria"/>
              </a:defRPr>
            </a:lvl7pPr>
            <a:lvl8pPr marL="0" lvl="7" indent="0" algn="r">
              <a:spcBef>
                <a:spcPts val="0"/>
              </a:spcBef>
              <a:buNone/>
              <a:defRPr sz="1050">
                <a:solidFill>
                  <a:schemeClr val="lt1"/>
                </a:solidFill>
                <a:latin typeface="Cambria"/>
                <a:ea typeface="Cambria"/>
                <a:cs typeface="Cambria"/>
                <a:sym typeface="Cambria"/>
              </a:defRPr>
            </a:lvl8pPr>
            <a:lvl9pPr marL="0" lvl="8" indent="0" algn="r">
              <a:spcBef>
                <a:spcPts val="0"/>
              </a:spcBef>
              <a:buNone/>
              <a:defRPr sz="1050">
                <a:solidFill>
                  <a:schemeClr val="lt1"/>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‹N°›</a:t>
            </a:fld>
            <a:endParaRPr/>
          </a:p>
        </p:txBody>
      </p:sp>
      <p:sp>
        <p:nvSpPr>
          <p:cNvPr id="65" name="Google Shape;65;p83"/>
          <p:cNvSpPr txBox="1">
            <a:spLocks noGrp="1"/>
          </p:cNvSpPr>
          <p:nvPr>
            <p:ph type="body" idx="1"/>
          </p:nvPr>
        </p:nvSpPr>
        <p:spPr>
          <a:xfrm>
            <a:off x="304800" y="1676400"/>
            <a:ext cx="11582400" cy="2371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83"/>
          <p:cNvSpPr txBox="1">
            <a:spLocks noGrp="1"/>
          </p:cNvSpPr>
          <p:nvPr>
            <p:ph type="body" idx="2"/>
          </p:nvPr>
        </p:nvSpPr>
        <p:spPr>
          <a:xfrm>
            <a:off x="0" y="4415488"/>
            <a:ext cx="5915024" cy="1832912"/>
          </a:xfrm>
          <a:prstGeom prst="rect">
            <a:avLst/>
          </a:prstGeom>
          <a:solidFill>
            <a:schemeClr val="accent1"/>
          </a:solidFill>
          <a:ln>
            <a:noFill/>
          </a:ln>
        </p:spPr>
        <p:txBody>
          <a:bodyPr spcFirstLastPara="1" wrap="square" lIns="91425" tIns="45700" rIns="91425" bIns="45700" anchor="ctr" anchorCtr="0">
            <a:normAutofit/>
          </a:bodyPr>
          <a:lstStyle>
            <a:lvl1pPr marL="457200" lvl="0" indent="-355600" algn="l">
              <a:lnSpc>
                <a:spcPct val="90000"/>
              </a:lnSpc>
              <a:spcBef>
                <a:spcPts val="1000"/>
              </a:spcBef>
              <a:spcAft>
                <a:spcPts val="0"/>
              </a:spcAft>
              <a:buClr>
                <a:schemeClr val="lt1"/>
              </a:buClr>
              <a:buSzPts val="2000"/>
              <a:buChar char="–"/>
              <a:defRPr sz="20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83"/>
          <p:cNvSpPr txBox="1">
            <a:spLocks noGrp="1"/>
          </p:cNvSpPr>
          <p:nvPr>
            <p:ph type="body" idx="3"/>
          </p:nvPr>
        </p:nvSpPr>
        <p:spPr>
          <a:xfrm>
            <a:off x="6276975" y="4434538"/>
            <a:ext cx="5915025" cy="1832912"/>
          </a:xfrm>
          <a:prstGeom prst="rect">
            <a:avLst/>
          </a:prstGeom>
          <a:solidFill>
            <a:schemeClr val="accent1"/>
          </a:solidFill>
          <a:ln>
            <a:noFill/>
          </a:ln>
        </p:spPr>
        <p:txBody>
          <a:bodyPr spcFirstLastPara="1" wrap="square" lIns="91425" tIns="45700" rIns="91425" bIns="45700" anchor="ctr" anchorCtr="0">
            <a:normAutofit/>
          </a:bodyPr>
          <a:lstStyle>
            <a:lvl1pPr marL="457200" lvl="0" indent="-355600" algn="l">
              <a:lnSpc>
                <a:spcPct val="90000"/>
              </a:lnSpc>
              <a:spcBef>
                <a:spcPts val="1000"/>
              </a:spcBef>
              <a:spcAft>
                <a:spcPts val="0"/>
              </a:spcAft>
              <a:buClr>
                <a:schemeClr val="lt1"/>
              </a:buClr>
              <a:buSzPts val="2000"/>
              <a:buChar char="–"/>
              <a:defRPr sz="20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04324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C337-CA38-480E-8C5D-BE10E0DFBA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00C6AC-E386-427E-8932-3261AE2E49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CBC1E7-D7AE-425E-9161-B3E2646A5B3A}"/>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5" name="Footer Placeholder 4">
            <a:extLst>
              <a:ext uri="{FF2B5EF4-FFF2-40B4-BE49-F238E27FC236}">
                <a16:creationId xmlns:a16="http://schemas.microsoft.com/office/drawing/2014/main" id="{542F5412-1689-4649-89D9-C5BFF90777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3E44BA-54AE-4CF3-8BDF-FEA6D9D7EF65}"/>
              </a:ext>
            </a:extLst>
          </p:cNvPr>
          <p:cNvSpPr>
            <a:spLocks noGrp="1"/>
          </p:cNvSpPr>
          <p:nvPr>
            <p:ph type="sldNum" sz="quarter" idx="12"/>
          </p:nvPr>
        </p:nvSpPr>
        <p:spPr/>
        <p:txBody>
          <a:bodyPr/>
          <a:lstStyle/>
          <a:p>
            <a:fld id="{F25C77B6-42EA-40DC-9085-BEA2B7C692C9}" type="slidenum">
              <a:rPr lang="en-US" smtClean="0"/>
              <a:t>‹N°›</a:t>
            </a:fld>
            <a:endParaRPr lang="en-US"/>
          </a:p>
        </p:txBody>
      </p:sp>
    </p:spTree>
    <p:extLst>
      <p:ext uri="{BB962C8B-B14F-4D97-AF65-F5344CB8AC3E}">
        <p14:creationId xmlns:p14="http://schemas.microsoft.com/office/powerpoint/2010/main" val="66316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67A59A4-7E76-4EEC-8FB1-D06EF13C30DD}"/>
              </a:ext>
            </a:extLst>
          </p:cNvPr>
          <p:cNvSpPr>
            <a:spLocks noGrp="1"/>
          </p:cNvSpPr>
          <p:nvPr>
            <p:ph type="pic" sz="quarter" idx="10"/>
          </p:nvPr>
        </p:nvSpPr>
        <p:spPr>
          <a:xfrm>
            <a:off x="0" y="0"/>
            <a:ext cx="12192000" cy="6089650"/>
          </a:xfrm>
          <a:solidFill>
            <a:srgbClr val="F3F0EB"/>
          </a:solidFill>
        </p:spPr>
        <p:txBody>
          <a:bodyPr/>
          <a:lstStyle>
            <a:lvl1pPr algn="ctr">
              <a:defRPr/>
            </a:lvl1pPr>
          </a:lstStyle>
          <a:p>
            <a:endParaRPr lang="en-US"/>
          </a:p>
        </p:txBody>
      </p:sp>
      <p:sp>
        <p:nvSpPr>
          <p:cNvPr id="2" name="Title 1">
            <a:extLst>
              <a:ext uri="{FF2B5EF4-FFF2-40B4-BE49-F238E27FC236}">
                <a16:creationId xmlns:a16="http://schemas.microsoft.com/office/drawing/2014/main" id="{2D93C337-CA38-480E-8C5D-BE10E0DFBA68}"/>
              </a:ext>
            </a:extLst>
          </p:cNvPr>
          <p:cNvSpPr>
            <a:spLocks noGrp="1"/>
          </p:cNvSpPr>
          <p:nvPr>
            <p:ph type="title"/>
          </p:nvPr>
        </p:nvSpPr>
        <p:spPr>
          <a:xfrm>
            <a:off x="831850" y="940482"/>
            <a:ext cx="10515600" cy="2852737"/>
          </a:xfrm>
        </p:spPr>
        <p:txBody>
          <a:bodyPr anchor="b"/>
          <a:lstStyle>
            <a:lvl1pPr algn="ct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C00C6AC-E386-427E-8932-3261AE2E496F}"/>
              </a:ext>
            </a:extLst>
          </p:cNvPr>
          <p:cNvSpPr>
            <a:spLocks noGrp="1"/>
          </p:cNvSpPr>
          <p:nvPr>
            <p:ph type="body" idx="1"/>
          </p:nvPr>
        </p:nvSpPr>
        <p:spPr>
          <a:xfrm>
            <a:off x="831850" y="3820207"/>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0" name="Picture 9" descr="A picture containing logo&#10;&#10;Description automatically generated">
            <a:extLst>
              <a:ext uri="{FF2B5EF4-FFF2-40B4-BE49-F238E27FC236}">
                <a16:creationId xmlns:a16="http://schemas.microsoft.com/office/drawing/2014/main" id="{5E43CDDC-9FF8-43C2-BCBF-E4EE122D9B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0245" y="6274779"/>
            <a:ext cx="1079961" cy="363290"/>
          </a:xfrm>
          <a:prstGeom prst="rect">
            <a:avLst/>
          </a:prstGeom>
        </p:spPr>
      </p:pic>
      <p:cxnSp>
        <p:nvCxnSpPr>
          <p:cNvPr id="13" name="Straight Connector 12">
            <a:extLst>
              <a:ext uri="{FF2B5EF4-FFF2-40B4-BE49-F238E27FC236}">
                <a16:creationId xmlns:a16="http://schemas.microsoft.com/office/drawing/2014/main" id="{69E448B1-B78D-455B-9D39-481BE95AFEEF}"/>
              </a:ext>
            </a:extLst>
          </p:cNvPr>
          <p:cNvCxnSpPr/>
          <p:nvPr userDrawn="1"/>
        </p:nvCxnSpPr>
        <p:spPr>
          <a:xfrm>
            <a:off x="6089650" y="6274779"/>
            <a:ext cx="0" cy="36329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0830EB3-650D-9341-FEC8-875794B335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01574" y="6248989"/>
            <a:ext cx="1260182" cy="560147"/>
          </a:xfrm>
          <a:prstGeom prst="rect">
            <a:avLst/>
          </a:prstGeom>
        </p:spPr>
      </p:pic>
    </p:spTree>
    <p:extLst>
      <p:ext uri="{BB962C8B-B14F-4D97-AF65-F5344CB8AC3E}">
        <p14:creationId xmlns:p14="http://schemas.microsoft.com/office/powerpoint/2010/main" val="41691832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C17E3-8BA7-4F19-A6B2-EC7073752C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F8D221-AFB4-4DA1-9965-74409BA763A6}"/>
              </a:ext>
            </a:extLst>
          </p:cNvPr>
          <p:cNvSpPr>
            <a:spLocks noGrp="1"/>
          </p:cNvSpPr>
          <p:nvPr>
            <p:ph sz="half" idx="1"/>
          </p:nvPr>
        </p:nvSpPr>
        <p:spPr>
          <a:xfrm>
            <a:off x="304799" y="1676400"/>
            <a:ext cx="54864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D0148E-B763-4B81-BCDD-482739FA1DB6}"/>
              </a:ext>
            </a:extLst>
          </p:cNvPr>
          <p:cNvSpPr>
            <a:spLocks noGrp="1"/>
          </p:cNvSpPr>
          <p:nvPr>
            <p:ph sz="half" idx="2"/>
          </p:nvPr>
        </p:nvSpPr>
        <p:spPr>
          <a:xfrm>
            <a:off x="6400803" y="1676400"/>
            <a:ext cx="5486400" cy="4500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8A9945C-7BA9-4BED-8722-B827B2FAAAA7}"/>
              </a:ext>
            </a:extLst>
          </p:cNvPr>
          <p:cNvSpPr>
            <a:spLocks noGrp="1"/>
          </p:cNvSpPr>
          <p:nvPr>
            <p:ph type="dt" sz="half" idx="10"/>
          </p:nvPr>
        </p:nvSpPr>
        <p:spPr/>
        <p:txBody>
          <a:bodyPr/>
          <a:lstStyle/>
          <a:p>
            <a:fld id="{7E7A2040-B94C-4299-AB1A-0F956B6E7221}" type="datetimeFigureOut">
              <a:rPr lang="en-US" smtClean="0"/>
              <a:t>6/27/2024</a:t>
            </a:fld>
            <a:endParaRPr lang="en-US"/>
          </a:p>
        </p:txBody>
      </p:sp>
      <p:sp>
        <p:nvSpPr>
          <p:cNvPr id="6" name="Footer Placeholder 5">
            <a:extLst>
              <a:ext uri="{FF2B5EF4-FFF2-40B4-BE49-F238E27FC236}">
                <a16:creationId xmlns:a16="http://schemas.microsoft.com/office/drawing/2014/main" id="{F2F79EA8-C887-48AA-9CE7-807ED8C8D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AE338E-848E-45CC-8381-9B27E3BA595F}"/>
              </a:ext>
            </a:extLst>
          </p:cNvPr>
          <p:cNvSpPr>
            <a:spLocks noGrp="1"/>
          </p:cNvSpPr>
          <p:nvPr>
            <p:ph type="sldNum" sz="quarter" idx="12"/>
          </p:nvPr>
        </p:nvSpPr>
        <p:spPr/>
        <p:txBody>
          <a:bodyPr/>
          <a:lstStyle/>
          <a:p>
            <a:fld id="{F25C77B6-42EA-40DC-9085-BEA2B7C692C9}" type="slidenum">
              <a:rPr lang="en-US" smtClean="0"/>
              <a:t>‹N°›</a:t>
            </a:fld>
            <a:endParaRPr lang="en-US"/>
          </a:p>
        </p:txBody>
      </p:sp>
    </p:spTree>
    <p:extLst>
      <p:ext uri="{BB962C8B-B14F-4D97-AF65-F5344CB8AC3E}">
        <p14:creationId xmlns:p14="http://schemas.microsoft.com/office/powerpoint/2010/main" val="3416585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horizontal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5701-35B0-4045-8A37-618D537515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8AF12A-46F3-43E9-BB3A-8EC15401A892}"/>
              </a:ext>
            </a:extLst>
          </p:cNvPr>
          <p:cNvSpPr>
            <a:spLocks noGrp="1"/>
          </p:cNvSpPr>
          <p:nvPr>
            <p:ph type="dt" sz="half" idx="10"/>
          </p:nvPr>
        </p:nvSpPr>
        <p:spPr/>
        <p:txBody>
          <a:bodyPr/>
          <a:lstStyle/>
          <a:p>
            <a:fld id="{7E7A2040-B94C-4299-AB1A-0F956B6E7221}" type="datetimeFigureOut">
              <a:rPr lang="en-US" smtClean="0"/>
              <a:pPr/>
              <a:t>6/27/2024</a:t>
            </a:fld>
            <a:endParaRPr lang="en-US" dirty="0"/>
          </a:p>
        </p:txBody>
      </p:sp>
      <p:sp>
        <p:nvSpPr>
          <p:cNvPr id="4" name="Footer Placeholder 3">
            <a:extLst>
              <a:ext uri="{FF2B5EF4-FFF2-40B4-BE49-F238E27FC236}">
                <a16:creationId xmlns:a16="http://schemas.microsoft.com/office/drawing/2014/main" id="{94BEB38E-FED1-4C25-BCB6-22A11467575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52C8A2F-AF26-41A1-830B-20C328B3465E}"/>
              </a:ext>
            </a:extLst>
          </p:cNvPr>
          <p:cNvSpPr>
            <a:spLocks noGrp="1"/>
          </p:cNvSpPr>
          <p:nvPr>
            <p:ph type="sldNum" sz="quarter" idx="12"/>
          </p:nvPr>
        </p:nvSpPr>
        <p:spPr/>
        <p:txBody>
          <a:bodyPr/>
          <a:lstStyle/>
          <a:p>
            <a:fld id="{F25C77B6-42EA-40DC-9085-BEA2B7C692C9}" type="slidenum">
              <a:rPr lang="en-US" smtClean="0"/>
              <a:pPr/>
              <a:t>‹N°›</a:t>
            </a:fld>
            <a:endParaRPr lang="en-US"/>
          </a:p>
        </p:txBody>
      </p:sp>
      <p:sp>
        <p:nvSpPr>
          <p:cNvPr id="7" name="Content Placeholder 6">
            <a:extLst>
              <a:ext uri="{FF2B5EF4-FFF2-40B4-BE49-F238E27FC236}">
                <a16:creationId xmlns:a16="http://schemas.microsoft.com/office/drawing/2014/main" id="{64026C2E-C9E9-46FD-8789-F344DB3F14C9}"/>
              </a:ext>
            </a:extLst>
          </p:cNvPr>
          <p:cNvSpPr>
            <a:spLocks noGrp="1"/>
          </p:cNvSpPr>
          <p:nvPr>
            <p:ph sz="quarter" idx="13"/>
          </p:nvPr>
        </p:nvSpPr>
        <p:spPr>
          <a:xfrm>
            <a:off x="304800" y="1676400"/>
            <a:ext cx="1158240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40E4720F-2D8F-4545-A48B-032DD6A83ECE}"/>
              </a:ext>
            </a:extLst>
          </p:cNvPr>
          <p:cNvSpPr>
            <a:spLocks noGrp="1"/>
          </p:cNvSpPr>
          <p:nvPr>
            <p:ph sz="quarter" idx="14"/>
          </p:nvPr>
        </p:nvSpPr>
        <p:spPr>
          <a:xfrm>
            <a:off x="304800" y="4415488"/>
            <a:ext cx="11582400" cy="183291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0670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horizontal contents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5701-35B0-4045-8A37-618D537515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8AF12A-46F3-43E9-BB3A-8EC15401A892}"/>
              </a:ext>
            </a:extLst>
          </p:cNvPr>
          <p:cNvSpPr>
            <a:spLocks noGrp="1"/>
          </p:cNvSpPr>
          <p:nvPr>
            <p:ph type="dt" sz="half" idx="10"/>
          </p:nvPr>
        </p:nvSpPr>
        <p:spPr/>
        <p:txBody>
          <a:bodyPr/>
          <a:lstStyle>
            <a:lvl1pPr>
              <a:defRPr>
                <a:solidFill>
                  <a:schemeClr val="bg1"/>
                </a:solidFill>
              </a:defRPr>
            </a:lvl1pPr>
          </a:lstStyle>
          <a:p>
            <a:fld id="{7E7A2040-B94C-4299-AB1A-0F956B6E7221}" type="datetimeFigureOut">
              <a:rPr lang="en-US" smtClean="0"/>
              <a:pPr/>
              <a:t>6/27/2024</a:t>
            </a:fld>
            <a:endParaRPr lang="en-US" dirty="0"/>
          </a:p>
        </p:txBody>
      </p:sp>
      <p:sp>
        <p:nvSpPr>
          <p:cNvPr id="4" name="Footer Placeholder 3">
            <a:extLst>
              <a:ext uri="{FF2B5EF4-FFF2-40B4-BE49-F238E27FC236}">
                <a16:creationId xmlns:a16="http://schemas.microsoft.com/office/drawing/2014/main" id="{94BEB38E-FED1-4C25-BCB6-22A114675757}"/>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852C8A2F-AF26-41A1-830B-20C328B3465E}"/>
              </a:ext>
            </a:extLst>
          </p:cNvPr>
          <p:cNvSpPr>
            <a:spLocks noGrp="1"/>
          </p:cNvSpPr>
          <p:nvPr>
            <p:ph type="sldNum" sz="quarter" idx="12"/>
          </p:nvPr>
        </p:nvSpPr>
        <p:spPr/>
        <p:txBody>
          <a:bodyPr/>
          <a:lstStyle>
            <a:lvl1pPr>
              <a:defRPr>
                <a:solidFill>
                  <a:schemeClr val="bg1"/>
                </a:solidFill>
              </a:defRPr>
            </a:lvl1pPr>
          </a:lstStyle>
          <a:p>
            <a:fld id="{F25C77B6-42EA-40DC-9085-BEA2B7C692C9}" type="slidenum">
              <a:rPr lang="en-US" smtClean="0"/>
              <a:pPr/>
              <a:t>‹N°›</a:t>
            </a:fld>
            <a:endParaRPr lang="en-US"/>
          </a:p>
        </p:txBody>
      </p:sp>
      <p:sp>
        <p:nvSpPr>
          <p:cNvPr id="7" name="Content Placeholder 6">
            <a:extLst>
              <a:ext uri="{FF2B5EF4-FFF2-40B4-BE49-F238E27FC236}">
                <a16:creationId xmlns:a16="http://schemas.microsoft.com/office/drawing/2014/main" id="{64026C2E-C9E9-46FD-8789-F344DB3F14C9}"/>
              </a:ext>
            </a:extLst>
          </p:cNvPr>
          <p:cNvSpPr>
            <a:spLocks noGrp="1"/>
          </p:cNvSpPr>
          <p:nvPr>
            <p:ph sz="quarter" idx="13"/>
          </p:nvPr>
        </p:nvSpPr>
        <p:spPr>
          <a:xfrm>
            <a:off x="304800" y="1676400"/>
            <a:ext cx="11582400"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40E4720F-2D8F-4545-A48B-032DD6A83ECE}"/>
              </a:ext>
            </a:extLst>
          </p:cNvPr>
          <p:cNvSpPr>
            <a:spLocks noGrp="1"/>
          </p:cNvSpPr>
          <p:nvPr>
            <p:ph sz="quarter" idx="14"/>
          </p:nvPr>
        </p:nvSpPr>
        <p:spPr>
          <a:xfrm>
            <a:off x="0" y="4415488"/>
            <a:ext cx="12192000" cy="1832912"/>
          </a:xfrm>
          <a:solidFill>
            <a:schemeClr val="accent1"/>
          </a:solidFill>
        </p:spPr>
        <p:txBody>
          <a:bodyPr anchor="ctr" anchorCtr="0">
            <a:normAutofit/>
          </a:bodyPr>
          <a:lstStyle>
            <a:lvl1pPr marL="514350" indent="-228600">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0048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2.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6C0F5C-62BB-49A2-A86D-F6A853DEBB0E}"/>
              </a:ext>
            </a:extLst>
          </p:cNvPr>
          <p:cNvSpPr>
            <a:spLocks noGrp="1"/>
          </p:cNvSpPr>
          <p:nvPr>
            <p:ph type="title"/>
          </p:nvPr>
        </p:nvSpPr>
        <p:spPr>
          <a:xfrm>
            <a:off x="304800" y="394001"/>
            <a:ext cx="11582400" cy="915036"/>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459519E5-B324-4C20-B945-774EEB085F72}"/>
              </a:ext>
            </a:extLst>
          </p:cNvPr>
          <p:cNvSpPr>
            <a:spLocks noGrp="1"/>
          </p:cNvSpPr>
          <p:nvPr>
            <p:ph type="body" idx="1"/>
          </p:nvPr>
        </p:nvSpPr>
        <p:spPr>
          <a:xfrm>
            <a:off x="304799" y="1676400"/>
            <a:ext cx="11582399" cy="4500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4802B3-4470-4C64-B4CE-5F2C0F4ED7F2}"/>
              </a:ext>
            </a:extLst>
          </p:cNvPr>
          <p:cNvSpPr>
            <a:spLocks noGrp="1"/>
          </p:cNvSpPr>
          <p:nvPr>
            <p:ph type="dt" sz="half" idx="2"/>
          </p:nvPr>
        </p:nvSpPr>
        <p:spPr>
          <a:xfrm>
            <a:off x="304799" y="6446282"/>
            <a:ext cx="1143001" cy="365125"/>
          </a:xfrm>
          <a:prstGeom prst="rect">
            <a:avLst/>
          </a:prstGeom>
        </p:spPr>
        <p:txBody>
          <a:bodyPr vert="horz" lIns="45720" tIns="0" rIns="45720" bIns="0" rtlCol="0" anchor="ctr"/>
          <a:lstStyle>
            <a:lvl1pPr algn="l">
              <a:defRPr sz="1050">
                <a:solidFill>
                  <a:schemeClr val="tx1">
                    <a:tint val="75000"/>
                  </a:schemeClr>
                </a:solidFill>
              </a:defRPr>
            </a:lvl1pPr>
          </a:lstStyle>
          <a:p>
            <a:fld id="{7E7A2040-B94C-4299-AB1A-0F956B6E7221}" type="datetimeFigureOut">
              <a:rPr lang="en-US" smtClean="0"/>
              <a:pPr/>
              <a:t>6/27/2024</a:t>
            </a:fld>
            <a:endParaRPr lang="en-US" dirty="0"/>
          </a:p>
        </p:txBody>
      </p:sp>
      <p:sp>
        <p:nvSpPr>
          <p:cNvPr id="5" name="Footer Placeholder 4">
            <a:extLst>
              <a:ext uri="{FF2B5EF4-FFF2-40B4-BE49-F238E27FC236}">
                <a16:creationId xmlns:a16="http://schemas.microsoft.com/office/drawing/2014/main" id="{8095B4B5-81CF-4C59-AAD8-2E02C2E4C182}"/>
              </a:ext>
            </a:extLst>
          </p:cNvPr>
          <p:cNvSpPr>
            <a:spLocks noGrp="1"/>
          </p:cNvSpPr>
          <p:nvPr>
            <p:ph type="ftr" sz="quarter" idx="3"/>
          </p:nvPr>
        </p:nvSpPr>
        <p:spPr>
          <a:xfrm>
            <a:off x="1638300" y="6446282"/>
            <a:ext cx="2743200" cy="365125"/>
          </a:xfrm>
          <a:prstGeom prst="rect">
            <a:avLst/>
          </a:prstGeom>
        </p:spPr>
        <p:txBody>
          <a:bodyPr vert="horz" lIns="45720" tIns="0" rIns="45720" bIns="0" rtlCol="0" anchor="ctr"/>
          <a:lstStyle>
            <a:lvl1pPr algn="ctr">
              <a:defRPr sz="105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ACE53BC-1D23-465D-B191-C3712A7017A0}"/>
              </a:ext>
            </a:extLst>
          </p:cNvPr>
          <p:cNvSpPr>
            <a:spLocks noGrp="1"/>
          </p:cNvSpPr>
          <p:nvPr>
            <p:ph type="sldNum" sz="quarter" idx="4"/>
          </p:nvPr>
        </p:nvSpPr>
        <p:spPr>
          <a:xfrm>
            <a:off x="11518899" y="6446282"/>
            <a:ext cx="368301" cy="365125"/>
          </a:xfrm>
          <a:prstGeom prst="rect">
            <a:avLst/>
          </a:prstGeom>
        </p:spPr>
        <p:txBody>
          <a:bodyPr vert="horz" lIns="45720" tIns="0" rIns="45720" bIns="0" rtlCol="0" anchor="ctr"/>
          <a:lstStyle>
            <a:lvl1pPr algn="r">
              <a:defRPr sz="1050">
                <a:solidFill>
                  <a:schemeClr val="tx1">
                    <a:tint val="75000"/>
                  </a:schemeClr>
                </a:solidFill>
              </a:defRPr>
            </a:lvl1pPr>
          </a:lstStyle>
          <a:p>
            <a:fld id="{F25C77B6-42EA-40DC-9085-BEA2B7C692C9}" type="slidenum">
              <a:rPr lang="en-US" smtClean="0"/>
              <a:pPr/>
              <a:t>‹N°›</a:t>
            </a:fld>
            <a:endParaRPr lang="en-US"/>
          </a:p>
        </p:txBody>
      </p:sp>
      <p:pic>
        <p:nvPicPr>
          <p:cNvPr id="9" name="Picture 8">
            <a:extLst>
              <a:ext uri="{FF2B5EF4-FFF2-40B4-BE49-F238E27FC236}">
                <a16:creationId xmlns:a16="http://schemas.microsoft.com/office/drawing/2014/main" id="{28DDAA12-7506-6AAE-7295-3A8A95BEDB1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399972" y="6340470"/>
            <a:ext cx="993132" cy="441444"/>
          </a:xfrm>
          <a:prstGeom prst="rect">
            <a:avLst/>
          </a:prstGeom>
        </p:spPr>
      </p:pic>
      <p:grpSp>
        <p:nvGrpSpPr>
          <p:cNvPr id="7" name="Group 6">
            <a:extLst>
              <a:ext uri="{FF2B5EF4-FFF2-40B4-BE49-F238E27FC236}">
                <a16:creationId xmlns:a16="http://schemas.microsoft.com/office/drawing/2014/main" id="{8A62FC94-561E-8531-1974-F8BBFA45CF4B}"/>
              </a:ext>
            </a:extLst>
          </p:cNvPr>
          <p:cNvGrpSpPr/>
          <p:nvPr userDrawn="1"/>
        </p:nvGrpSpPr>
        <p:grpSpPr>
          <a:xfrm>
            <a:off x="9650803" y="6468056"/>
            <a:ext cx="1731900" cy="377284"/>
            <a:chOff x="9650803" y="6468056"/>
            <a:chExt cx="1731900" cy="377284"/>
          </a:xfrm>
        </p:grpSpPr>
        <p:grpSp>
          <p:nvGrpSpPr>
            <p:cNvPr id="8" name="Group 7">
              <a:extLst>
                <a:ext uri="{FF2B5EF4-FFF2-40B4-BE49-F238E27FC236}">
                  <a16:creationId xmlns:a16="http://schemas.microsoft.com/office/drawing/2014/main" id="{0A40CAFE-C864-6274-60DD-B59E5B67B534}"/>
                </a:ext>
              </a:extLst>
            </p:cNvPr>
            <p:cNvGrpSpPr/>
            <p:nvPr userDrawn="1"/>
          </p:nvGrpSpPr>
          <p:grpSpPr>
            <a:xfrm>
              <a:off x="9650803" y="6468056"/>
              <a:ext cx="1731900" cy="377284"/>
              <a:chOff x="9650803" y="6468056"/>
              <a:chExt cx="1731900" cy="377284"/>
            </a:xfrm>
          </p:grpSpPr>
          <p:pic>
            <p:nvPicPr>
              <p:cNvPr id="12" name="Picture 11" descr="A picture containing logo&#10;&#10;Description automatically generated">
                <a:extLst>
                  <a:ext uri="{FF2B5EF4-FFF2-40B4-BE49-F238E27FC236}">
                    <a16:creationId xmlns:a16="http://schemas.microsoft.com/office/drawing/2014/main" id="{F7D2C409-195D-41E9-27BA-14BC9FDE763F}"/>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9650803" y="6482050"/>
                <a:ext cx="1079961" cy="363290"/>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943DC08B-75CB-BA4D-C43E-C0C8E074125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773145" y="6468056"/>
                <a:ext cx="609558" cy="345388"/>
              </a:xfrm>
              <a:prstGeom prst="rect">
                <a:avLst/>
              </a:prstGeom>
            </p:spPr>
          </p:pic>
        </p:grpSp>
        <p:cxnSp>
          <p:nvCxnSpPr>
            <p:cNvPr id="11" name="Straight Connector 10">
              <a:extLst>
                <a:ext uri="{FF2B5EF4-FFF2-40B4-BE49-F238E27FC236}">
                  <a16:creationId xmlns:a16="http://schemas.microsoft.com/office/drawing/2014/main" id="{C80D2766-75DC-A45A-3B1A-C78A47D265D2}"/>
                </a:ext>
              </a:extLst>
            </p:cNvPr>
            <p:cNvCxnSpPr>
              <a:cxnSpLocks/>
            </p:cNvCxnSpPr>
            <p:nvPr userDrawn="1"/>
          </p:nvCxnSpPr>
          <p:spPr>
            <a:xfrm>
              <a:off x="10688383" y="6468056"/>
              <a:ext cx="0" cy="335627"/>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3319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Trenda" panose="00000500000000000000" pitchFamily="50"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488">
          <p15:clr>
            <a:srgbClr val="F26B43"/>
          </p15:clr>
        </p15:guide>
        <p15:guide id="5" orient="horz" pos="240">
          <p15:clr>
            <a:srgbClr val="F26B43"/>
          </p15:clr>
        </p15:guide>
        <p15:guide id="6" orient="horz" pos="4080">
          <p15:clr>
            <a:srgbClr val="F26B43"/>
          </p15:clr>
        </p15:guide>
        <p15:guide id="7" orient="horz" pos="840">
          <p15:clr>
            <a:srgbClr val="F26B43"/>
          </p15:clr>
        </p15:guide>
        <p15:guide id="8" orient="horz" pos="10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6C0F5C-62BB-49A2-A86D-F6A853DEBB0E}"/>
              </a:ext>
            </a:extLst>
          </p:cNvPr>
          <p:cNvSpPr>
            <a:spLocks noGrp="1"/>
          </p:cNvSpPr>
          <p:nvPr>
            <p:ph type="title"/>
          </p:nvPr>
        </p:nvSpPr>
        <p:spPr>
          <a:xfrm>
            <a:off x="304800" y="394001"/>
            <a:ext cx="11582400" cy="915036"/>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459519E5-B324-4C20-B945-774EEB085F72}"/>
              </a:ext>
            </a:extLst>
          </p:cNvPr>
          <p:cNvSpPr>
            <a:spLocks noGrp="1"/>
          </p:cNvSpPr>
          <p:nvPr>
            <p:ph type="body" idx="1"/>
          </p:nvPr>
        </p:nvSpPr>
        <p:spPr>
          <a:xfrm>
            <a:off x="304799" y="1676400"/>
            <a:ext cx="11582399" cy="4500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4802B3-4470-4C64-B4CE-5F2C0F4ED7F2}"/>
              </a:ext>
            </a:extLst>
          </p:cNvPr>
          <p:cNvSpPr>
            <a:spLocks noGrp="1"/>
          </p:cNvSpPr>
          <p:nvPr>
            <p:ph type="dt" sz="half" idx="2"/>
          </p:nvPr>
        </p:nvSpPr>
        <p:spPr>
          <a:xfrm>
            <a:off x="304799" y="6446282"/>
            <a:ext cx="1143001" cy="365125"/>
          </a:xfrm>
          <a:prstGeom prst="rect">
            <a:avLst/>
          </a:prstGeom>
        </p:spPr>
        <p:txBody>
          <a:bodyPr vert="horz" lIns="45720" tIns="0" rIns="45720" bIns="0" rtlCol="0" anchor="ctr"/>
          <a:lstStyle>
            <a:lvl1pPr algn="l">
              <a:defRPr sz="1050">
                <a:solidFill>
                  <a:schemeClr val="tx1">
                    <a:tint val="75000"/>
                  </a:schemeClr>
                </a:solidFill>
              </a:defRPr>
            </a:lvl1pPr>
          </a:lstStyle>
          <a:p>
            <a:fld id="{7E7A2040-B94C-4299-AB1A-0F956B6E7221}" type="datetimeFigureOut">
              <a:rPr lang="en-US" smtClean="0"/>
              <a:pPr/>
              <a:t>6/27/2024</a:t>
            </a:fld>
            <a:endParaRPr lang="en-US" dirty="0"/>
          </a:p>
        </p:txBody>
      </p:sp>
      <p:sp>
        <p:nvSpPr>
          <p:cNvPr id="5" name="Footer Placeholder 4">
            <a:extLst>
              <a:ext uri="{FF2B5EF4-FFF2-40B4-BE49-F238E27FC236}">
                <a16:creationId xmlns:a16="http://schemas.microsoft.com/office/drawing/2014/main" id="{8095B4B5-81CF-4C59-AAD8-2E02C2E4C182}"/>
              </a:ext>
            </a:extLst>
          </p:cNvPr>
          <p:cNvSpPr>
            <a:spLocks noGrp="1"/>
          </p:cNvSpPr>
          <p:nvPr>
            <p:ph type="ftr" sz="quarter" idx="3"/>
          </p:nvPr>
        </p:nvSpPr>
        <p:spPr>
          <a:xfrm>
            <a:off x="1638300" y="6446282"/>
            <a:ext cx="2743200" cy="365125"/>
          </a:xfrm>
          <a:prstGeom prst="rect">
            <a:avLst/>
          </a:prstGeom>
        </p:spPr>
        <p:txBody>
          <a:bodyPr vert="horz" lIns="45720" tIns="0" rIns="45720" bIns="0" rtlCol="0" anchor="ctr"/>
          <a:lstStyle>
            <a:lvl1pPr algn="ctr">
              <a:defRPr sz="105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ACE53BC-1D23-465D-B191-C3712A7017A0}"/>
              </a:ext>
            </a:extLst>
          </p:cNvPr>
          <p:cNvSpPr>
            <a:spLocks noGrp="1"/>
          </p:cNvSpPr>
          <p:nvPr>
            <p:ph type="sldNum" sz="quarter" idx="4"/>
          </p:nvPr>
        </p:nvSpPr>
        <p:spPr>
          <a:xfrm>
            <a:off x="11518899" y="6446282"/>
            <a:ext cx="368301" cy="365125"/>
          </a:xfrm>
          <a:prstGeom prst="rect">
            <a:avLst/>
          </a:prstGeom>
        </p:spPr>
        <p:txBody>
          <a:bodyPr vert="horz" lIns="45720" tIns="0" rIns="45720" bIns="0" rtlCol="0" anchor="ctr"/>
          <a:lstStyle>
            <a:lvl1pPr algn="r">
              <a:defRPr sz="1050">
                <a:solidFill>
                  <a:schemeClr val="tx1">
                    <a:tint val="75000"/>
                  </a:schemeClr>
                </a:solidFill>
              </a:defRPr>
            </a:lvl1pPr>
          </a:lstStyle>
          <a:p>
            <a:fld id="{F25C77B6-42EA-40DC-9085-BEA2B7C692C9}" type="slidenum">
              <a:rPr lang="en-US" smtClean="0"/>
              <a:pPr/>
              <a:t>‹N°›</a:t>
            </a:fld>
            <a:endParaRPr lang="en-US"/>
          </a:p>
        </p:txBody>
      </p:sp>
      <p:pic>
        <p:nvPicPr>
          <p:cNvPr id="10" name="Picture 9" descr="A picture containing logo&#10;&#10;Description automatically generated">
            <a:extLst>
              <a:ext uri="{FF2B5EF4-FFF2-40B4-BE49-F238E27FC236}">
                <a16:creationId xmlns:a16="http://schemas.microsoft.com/office/drawing/2014/main" id="{9E6E76CA-D183-4BA8-BFF5-8DDC90DD98FB}"/>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345276" y="6418624"/>
            <a:ext cx="1079961" cy="363290"/>
          </a:xfrm>
          <a:prstGeom prst="rect">
            <a:avLst/>
          </a:prstGeom>
        </p:spPr>
      </p:pic>
      <p:pic>
        <p:nvPicPr>
          <p:cNvPr id="9" name="Picture 8">
            <a:extLst>
              <a:ext uri="{FF2B5EF4-FFF2-40B4-BE49-F238E27FC236}">
                <a16:creationId xmlns:a16="http://schemas.microsoft.com/office/drawing/2014/main" id="{28DDAA12-7506-6AAE-7295-3A8A95BEDB1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5399972" y="6340470"/>
            <a:ext cx="993132" cy="441444"/>
          </a:xfrm>
          <a:prstGeom prst="rect">
            <a:avLst/>
          </a:prstGeom>
        </p:spPr>
      </p:pic>
    </p:spTree>
    <p:extLst>
      <p:ext uri="{BB962C8B-B14F-4D97-AF65-F5344CB8AC3E}">
        <p14:creationId xmlns:p14="http://schemas.microsoft.com/office/powerpoint/2010/main" val="71392993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Trenda" panose="00000500000000000000" pitchFamily="50"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488">
          <p15:clr>
            <a:srgbClr val="F26B43"/>
          </p15:clr>
        </p15:guide>
        <p15:guide id="5" orient="horz" pos="240">
          <p15:clr>
            <a:srgbClr val="F26B43"/>
          </p15:clr>
        </p15:guide>
        <p15:guide id="6" orient="horz" pos="4080">
          <p15:clr>
            <a:srgbClr val="F26B43"/>
          </p15:clr>
        </p15:guide>
        <p15:guide id="7" orient="horz" pos="840">
          <p15:clr>
            <a:srgbClr val="F26B43"/>
          </p15:clr>
        </p15:guide>
        <p15:guide id="8" orient="horz" pos="105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6.jpg"/><Relationship Id="rId16" Type="http://schemas.openxmlformats.org/officeDocument/2006/relationships/image" Target="../media/image30.png"/><Relationship Id="rId1" Type="http://schemas.openxmlformats.org/officeDocument/2006/relationships/slideLayout" Target="../slideLayouts/slideLayout1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jpe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7.png"/><Relationship Id="rId3" Type="http://schemas.microsoft.com/office/2007/relationships/hdphoto" Target="../media/hdphoto1.wdp"/><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image" Target="../media/image34.png"/><Relationship Id="rId16" Type="http://schemas.openxmlformats.org/officeDocument/2006/relationships/image" Target="../media/image45.png"/><Relationship Id="rId1" Type="http://schemas.openxmlformats.org/officeDocument/2006/relationships/slideLayout" Target="../slideLayouts/slideLayout32.xml"/><Relationship Id="rId6" Type="http://schemas.openxmlformats.org/officeDocument/2006/relationships/image" Target="../media/image33.png"/><Relationship Id="rId11" Type="http://schemas.openxmlformats.org/officeDocument/2006/relationships/image" Target="../media/image41.png"/><Relationship Id="rId5" Type="http://schemas.openxmlformats.org/officeDocument/2006/relationships/image" Target="../media/image36.png"/><Relationship Id="rId1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6" descr="Patrón de fondo&#10;&#10;Descripción generada automáticamente">
            <a:extLst>
              <a:ext uri="{FF2B5EF4-FFF2-40B4-BE49-F238E27FC236}">
                <a16:creationId xmlns:a16="http://schemas.microsoft.com/office/drawing/2014/main" id="{8FC4E79E-C99B-3336-820D-A11E19C05B38}"/>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4737" y="-12738"/>
            <a:ext cx="12187263" cy="6858000"/>
          </a:xfrm>
          <a:prstGeom prst="rect">
            <a:avLst/>
          </a:prstGeom>
        </p:spPr>
      </p:pic>
      <p:pic>
        <p:nvPicPr>
          <p:cNvPr id="15" name="Imagen 11" descr="Imagen que contiene Texto&#10;&#10;Descripción generada automáticamente">
            <a:extLst>
              <a:ext uri="{FF2B5EF4-FFF2-40B4-BE49-F238E27FC236}">
                <a16:creationId xmlns:a16="http://schemas.microsoft.com/office/drawing/2014/main" id="{CF757D7E-17CC-7641-B6FD-5B6C7AB82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23" y="-501013"/>
            <a:ext cx="6075167" cy="2471760"/>
          </a:xfrm>
          <a:prstGeom prst="rect">
            <a:avLst/>
          </a:prstGeom>
        </p:spPr>
      </p:pic>
      <p:sp>
        <p:nvSpPr>
          <p:cNvPr id="6" name="Content Placeholder 4">
            <a:extLst>
              <a:ext uri="{FF2B5EF4-FFF2-40B4-BE49-F238E27FC236}">
                <a16:creationId xmlns:a16="http://schemas.microsoft.com/office/drawing/2014/main" id="{A2B4F2EE-2BC8-A842-6658-DB5E68B8CB13}"/>
              </a:ext>
            </a:extLst>
          </p:cNvPr>
          <p:cNvSpPr txBox="1">
            <a:spLocks/>
          </p:cNvSpPr>
          <p:nvPr/>
        </p:nvSpPr>
        <p:spPr>
          <a:xfrm>
            <a:off x="73094" y="1963579"/>
            <a:ext cx="7027413" cy="3099299"/>
          </a:xfrm>
          <a:prstGeom prst="rect">
            <a:avLst/>
          </a:prstGeom>
        </p:spPr>
        <p:txBody>
          <a:bodyPr>
            <a:noAutofit/>
          </a:bodyPr>
          <a:lstStyle>
            <a:lvl1pPr marL="228600" indent="-228600" algn="l" defTabSz="914400" rtl="0" eaLnBrk="1" latinLnBrk="0" hangingPunct="1">
              <a:lnSpc>
                <a:spcPct val="90000"/>
              </a:lnSpc>
              <a:spcBef>
                <a:spcPts val="1000"/>
              </a:spcBef>
              <a:buFont typeface="Trenda" panose="00000500000000000000" pitchFamily="50"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Trenda" panose="00000500000000000000" pitchFamily="50" charset="0"/>
              <a:buNone/>
              <a:tabLst/>
              <a:defRPr/>
            </a:pPr>
            <a:r>
              <a:rPr kumimoji="0" lang="en-US" sz="1200" b="0" i="0" u="none" strike="noStrike" kern="1200" cap="none" spc="0" normalizeH="0" baseline="0" noProof="0" dirty="0">
                <a:ln>
                  <a:noFill/>
                </a:ln>
                <a:solidFill>
                  <a:srgbClr val="281400"/>
                </a:solidFill>
                <a:effectLst/>
                <a:uLnTx/>
                <a:uFillTx/>
                <a:latin typeface="Montserrat" panose="00000500000000000000" pitchFamily="2" charset="0"/>
                <a:ea typeface="+mn-ea"/>
                <a:cs typeface="+mn-cs"/>
              </a:rPr>
              <a:t>About Us- “Like its namesake, Cameleon is the embodiment of adaptation to the environment. The label symbolizes the story of the Bousquet family, a fourth generation that left their native France after a long worldwide search for an idyllic wine growing region. Their search came to a natural conclusion in </a:t>
            </a:r>
            <a:r>
              <a:rPr lang="en-US" sz="1200" dirty="0">
                <a:solidFill>
                  <a:srgbClr val="281400"/>
                </a:solidFill>
                <a:latin typeface="Montserrat" panose="00000500000000000000" pitchFamily="2" charset="0"/>
              </a:rPr>
              <a:t>the Uco Valley</a:t>
            </a:r>
            <a:r>
              <a:rPr kumimoji="0" lang="en-US" sz="1200" b="0" i="0" u="none" strike="noStrike" kern="1200" cap="none" spc="0" normalizeH="0" baseline="0" noProof="0" dirty="0">
                <a:ln>
                  <a:noFill/>
                </a:ln>
                <a:solidFill>
                  <a:srgbClr val="281400"/>
                </a:solidFill>
                <a:effectLst/>
                <a:uLnTx/>
                <a:uFillTx/>
                <a:latin typeface="Montserrat" panose="00000500000000000000" pitchFamily="2" charset="0"/>
                <a:ea typeface="+mn-ea"/>
                <a:cs typeface="+mn-cs"/>
              </a:rPr>
              <a:t> where the Bousquet family tailored their extensive winemaking knowledge to the carefully chosen land. The European grapes such as malbec, cabernet sauvignon and chardonnay, also adapted to the characteristics of the fertile Argentinean soil, creating the distinctive wine that the family had sought.”</a:t>
            </a:r>
          </a:p>
          <a:p>
            <a:pPr marL="0" marR="0" lvl="0" indent="0" algn="l" defTabSz="914400" rtl="0" eaLnBrk="1" fontAlgn="auto" latinLnBrk="0" hangingPunct="1">
              <a:lnSpc>
                <a:spcPct val="90000"/>
              </a:lnSpc>
              <a:spcBef>
                <a:spcPts val="1000"/>
              </a:spcBef>
              <a:spcAft>
                <a:spcPts val="0"/>
              </a:spcAft>
              <a:buClrTx/>
              <a:buSzTx/>
              <a:buFont typeface="Trenda" panose="00000500000000000000" pitchFamily="50" charset="0"/>
              <a:buNone/>
              <a:tabLst/>
              <a:defRPr/>
            </a:pPr>
            <a:endParaRPr kumimoji="0" lang="en-US" sz="1300" b="1" i="0" u="none" strike="noStrike" kern="1200" cap="none" spc="0" normalizeH="0" baseline="0" noProof="0" dirty="0">
              <a:ln>
                <a:noFill/>
              </a:ln>
              <a:solidFill>
                <a:srgbClr val="281400"/>
              </a:solidFill>
              <a:effectLst/>
              <a:uLnTx/>
              <a:uFillTx/>
              <a:latin typeface="Cambria"/>
              <a:ea typeface="+mn-ea"/>
              <a:cs typeface="+mn-cs"/>
            </a:endParaRPr>
          </a:p>
        </p:txBody>
      </p:sp>
      <p:sp>
        <p:nvSpPr>
          <p:cNvPr id="11" name="TextBox 10">
            <a:extLst>
              <a:ext uri="{FF2B5EF4-FFF2-40B4-BE49-F238E27FC236}">
                <a16:creationId xmlns:a16="http://schemas.microsoft.com/office/drawing/2014/main" id="{D7A8FAC8-8D59-2868-4DA7-9919C2BC7B52}"/>
              </a:ext>
            </a:extLst>
          </p:cNvPr>
          <p:cNvSpPr txBox="1"/>
          <p:nvPr/>
        </p:nvSpPr>
        <p:spPr>
          <a:xfrm>
            <a:off x="7527286" y="1375145"/>
            <a:ext cx="4394889" cy="4054820"/>
          </a:xfrm>
          <a:prstGeom prst="rect">
            <a:avLst/>
          </a:prstGeom>
          <a:solidFill>
            <a:schemeClr val="bg1">
              <a:lumMod val="95000"/>
            </a:schemeClr>
          </a:solidFill>
          <a:ln w="6350">
            <a:noFill/>
          </a:ln>
        </p:spPr>
        <p:txBody>
          <a:bodyPr wrap="square" tIns="9144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81400"/>
              </a:solidFill>
              <a:effectLst/>
              <a:uLnTx/>
              <a:uFillTx/>
              <a:latin typeface="Balthazar"/>
              <a:ea typeface="+mn-ea"/>
              <a:cs typeface="+mn-cs"/>
            </a:endParaRPr>
          </a:p>
        </p:txBody>
      </p:sp>
      <p:pic>
        <p:nvPicPr>
          <p:cNvPr id="53" name="Picture 52">
            <a:extLst>
              <a:ext uri="{FF2B5EF4-FFF2-40B4-BE49-F238E27FC236}">
                <a16:creationId xmlns:a16="http://schemas.microsoft.com/office/drawing/2014/main" id="{517867E1-E719-4495-C0EA-CECEF3B371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75657" y="7435059"/>
            <a:ext cx="1292054" cy="258653"/>
          </a:xfrm>
          <a:prstGeom prst="rect">
            <a:avLst/>
          </a:prstGeom>
        </p:spPr>
      </p:pic>
      <p:sp>
        <p:nvSpPr>
          <p:cNvPr id="25" name="TextBox 24">
            <a:extLst>
              <a:ext uri="{FF2B5EF4-FFF2-40B4-BE49-F238E27FC236}">
                <a16:creationId xmlns:a16="http://schemas.microsoft.com/office/drawing/2014/main" id="{C5572361-238D-75BC-E7AF-F218DAB9B4FC}"/>
              </a:ext>
            </a:extLst>
          </p:cNvPr>
          <p:cNvSpPr txBox="1"/>
          <p:nvPr/>
        </p:nvSpPr>
        <p:spPr>
          <a:xfrm>
            <a:off x="6620668" y="5694178"/>
            <a:ext cx="5364851" cy="1120797"/>
          </a:xfrm>
          <a:prstGeom prst="rect">
            <a:avLst/>
          </a:prstGeom>
          <a:solidFill>
            <a:schemeClr val="bg1"/>
          </a:solidFill>
          <a:ln w="3175">
            <a:noFill/>
          </a:ln>
        </p:spPr>
        <p:txBody>
          <a:bodyPr vert="vert270"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81400"/>
              </a:solidFill>
              <a:effectLst/>
              <a:uLnTx/>
              <a:uFillTx/>
              <a:latin typeface="Montserrat" panose="00000500000000000000" pitchFamily="2" charset="0"/>
              <a:ea typeface="+mn-ea"/>
              <a:cs typeface="+mn-cs"/>
            </a:endParaRPr>
          </a:p>
        </p:txBody>
      </p:sp>
      <p:sp>
        <p:nvSpPr>
          <p:cNvPr id="26" name="TextBox 25">
            <a:extLst>
              <a:ext uri="{FF2B5EF4-FFF2-40B4-BE49-F238E27FC236}">
                <a16:creationId xmlns:a16="http://schemas.microsoft.com/office/drawing/2014/main" id="{BF838697-756A-0BD1-BBE7-A738DFD862C6}"/>
              </a:ext>
            </a:extLst>
          </p:cNvPr>
          <p:cNvSpPr txBox="1"/>
          <p:nvPr/>
        </p:nvSpPr>
        <p:spPr>
          <a:xfrm rot="5400000">
            <a:off x="8718665" y="5372846"/>
            <a:ext cx="441114" cy="2811826"/>
          </a:xfrm>
          <a:prstGeom prst="rect">
            <a:avLst/>
          </a:prstGeom>
          <a:solidFill>
            <a:schemeClr val="tx2"/>
          </a:solidFill>
          <a:ln w="3175">
            <a:noFill/>
          </a:ln>
        </p:spPr>
        <p:txBody>
          <a:bodyPr vert="vert270"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Our Sustainable Certifications </a:t>
            </a:r>
          </a:p>
        </p:txBody>
      </p:sp>
      <p:pic>
        <p:nvPicPr>
          <p:cNvPr id="5" name="Picture 4" descr="A picture containing black, darkness&#10;&#10;Description automatically generated">
            <a:extLst>
              <a:ext uri="{FF2B5EF4-FFF2-40B4-BE49-F238E27FC236}">
                <a16:creationId xmlns:a16="http://schemas.microsoft.com/office/drawing/2014/main" id="{8C8DD4F7-37E7-79F8-2352-EBE428EF8D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765" y="67308"/>
            <a:ext cx="4084917" cy="685811"/>
          </a:xfrm>
          <a:prstGeom prst="rect">
            <a:avLst/>
          </a:prstGeom>
        </p:spPr>
      </p:pic>
      <p:sp>
        <p:nvSpPr>
          <p:cNvPr id="7" name="TextBox 6">
            <a:extLst>
              <a:ext uri="{FF2B5EF4-FFF2-40B4-BE49-F238E27FC236}">
                <a16:creationId xmlns:a16="http://schemas.microsoft.com/office/drawing/2014/main" id="{901D97CD-4B95-6157-A341-D6DCFEAB6AF1}"/>
              </a:ext>
            </a:extLst>
          </p:cNvPr>
          <p:cNvSpPr txBox="1"/>
          <p:nvPr/>
        </p:nvSpPr>
        <p:spPr>
          <a:xfrm>
            <a:off x="7992633" y="1056434"/>
            <a:ext cx="3197533" cy="338554"/>
          </a:xfrm>
          <a:prstGeom prst="rect">
            <a:avLst/>
          </a:prstGeom>
          <a:noFill/>
        </p:spPr>
        <p:txBody>
          <a:bodyPr wrap="square" rtlCol="0">
            <a:spAutoFit/>
          </a:bodyPr>
          <a:lstStyle/>
          <a:p>
            <a:r>
              <a:rPr lang="en-US" sz="1600" b="1" dirty="0">
                <a:latin typeface="Montserrat" panose="00000500000000000000" pitchFamily="2" charset="0"/>
              </a:rPr>
              <a:t>ORGANIC WINE PORTFOLIO</a:t>
            </a:r>
          </a:p>
        </p:txBody>
      </p:sp>
      <p:grpSp>
        <p:nvGrpSpPr>
          <p:cNvPr id="52" name="Group 51">
            <a:extLst>
              <a:ext uri="{FF2B5EF4-FFF2-40B4-BE49-F238E27FC236}">
                <a16:creationId xmlns:a16="http://schemas.microsoft.com/office/drawing/2014/main" id="{B6F0B7F0-C529-0174-1FD0-196F802BFF85}"/>
              </a:ext>
            </a:extLst>
          </p:cNvPr>
          <p:cNvGrpSpPr/>
          <p:nvPr/>
        </p:nvGrpSpPr>
        <p:grpSpPr>
          <a:xfrm>
            <a:off x="6741527" y="5736765"/>
            <a:ext cx="5377379" cy="870351"/>
            <a:chOff x="6523546" y="5712782"/>
            <a:chExt cx="5377379" cy="870351"/>
          </a:xfrm>
        </p:grpSpPr>
        <p:pic>
          <p:nvPicPr>
            <p:cNvPr id="27" name="Picture 26" descr="Circle&#10;&#10;Description automatically generated with low confidence">
              <a:extLst>
                <a:ext uri="{FF2B5EF4-FFF2-40B4-BE49-F238E27FC236}">
                  <a16:creationId xmlns:a16="http://schemas.microsoft.com/office/drawing/2014/main" id="{C390F353-96CC-F106-2AD4-908E14A156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23546" y="5892705"/>
              <a:ext cx="1081226" cy="509143"/>
            </a:xfrm>
            <a:prstGeom prst="rect">
              <a:avLst/>
            </a:prstGeom>
          </p:spPr>
        </p:pic>
        <p:pic>
          <p:nvPicPr>
            <p:cNvPr id="32" name="Picture 31" descr="Circle&#10;&#10;Description automatically generated">
              <a:extLst>
                <a:ext uri="{FF2B5EF4-FFF2-40B4-BE49-F238E27FC236}">
                  <a16:creationId xmlns:a16="http://schemas.microsoft.com/office/drawing/2014/main" id="{CDF72808-086D-E9AC-EE05-A18E800394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94467" y="5827630"/>
              <a:ext cx="636867" cy="715451"/>
            </a:xfrm>
            <a:prstGeom prst="rect">
              <a:avLst/>
            </a:prstGeom>
          </p:spPr>
        </p:pic>
        <p:pic>
          <p:nvPicPr>
            <p:cNvPr id="33" name="Google Shape;243;p1">
              <a:extLst>
                <a:ext uri="{FF2B5EF4-FFF2-40B4-BE49-F238E27FC236}">
                  <a16:creationId xmlns:a16="http://schemas.microsoft.com/office/drawing/2014/main" id="{3E555AC0-0C58-55FA-EA7F-8909128B6DB3}"/>
                </a:ext>
              </a:extLst>
            </p:cNvPr>
            <p:cNvPicPr preferRelativeResize="0"/>
            <p:nvPr/>
          </p:nvPicPr>
          <p:blipFill>
            <a:blip r:embed="rId8" cstate="screen">
              <a:extLst>
                <a:ext uri="{28A0092B-C50C-407E-A947-70E740481C1C}">
                  <a14:useLocalDpi xmlns:a14="http://schemas.microsoft.com/office/drawing/2010/main"/>
                </a:ext>
              </a:extLst>
            </a:blip>
            <a:srcRect/>
            <a:stretch/>
          </p:blipFill>
          <p:spPr>
            <a:xfrm>
              <a:off x="8946035" y="5973205"/>
              <a:ext cx="608197" cy="455535"/>
            </a:xfrm>
            <a:prstGeom prst="rect">
              <a:avLst/>
            </a:prstGeom>
            <a:noFill/>
            <a:ln>
              <a:noFill/>
            </a:ln>
          </p:spPr>
        </p:pic>
        <p:pic>
          <p:nvPicPr>
            <p:cNvPr id="35" name="Picture 34">
              <a:extLst>
                <a:ext uri="{FF2B5EF4-FFF2-40B4-BE49-F238E27FC236}">
                  <a16:creationId xmlns:a16="http://schemas.microsoft.com/office/drawing/2014/main" id="{B11F4D77-9021-98CB-FB5A-4B64A624FF7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71282" y="5712782"/>
              <a:ext cx="674562" cy="807219"/>
            </a:xfrm>
            <a:prstGeom prst="rect">
              <a:avLst/>
            </a:prstGeom>
          </p:spPr>
        </p:pic>
        <p:pic>
          <p:nvPicPr>
            <p:cNvPr id="36" name="Google Shape;244;p1">
              <a:extLst>
                <a:ext uri="{FF2B5EF4-FFF2-40B4-BE49-F238E27FC236}">
                  <a16:creationId xmlns:a16="http://schemas.microsoft.com/office/drawing/2014/main" id="{C6822DC6-1B19-CADD-CDCC-2A2021100521}"/>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0448582" y="5867528"/>
              <a:ext cx="674562" cy="561212"/>
            </a:xfrm>
            <a:prstGeom prst="rect">
              <a:avLst/>
            </a:prstGeom>
            <a:noFill/>
            <a:ln>
              <a:noFill/>
            </a:ln>
          </p:spPr>
        </p:pic>
        <p:pic>
          <p:nvPicPr>
            <p:cNvPr id="37" name="Google Shape;246;p1">
              <a:extLst>
                <a:ext uri="{FF2B5EF4-FFF2-40B4-BE49-F238E27FC236}">
                  <a16:creationId xmlns:a16="http://schemas.microsoft.com/office/drawing/2014/main" id="{318A02C9-3BF6-95CF-B61B-F8D3F77FF0E8}"/>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1226363" y="5800352"/>
              <a:ext cx="674562" cy="639904"/>
            </a:xfrm>
            <a:prstGeom prst="rect">
              <a:avLst/>
            </a:prstGeom>
            <a:noFill/>
            <a:ln>
              <a:noFill/>
            </a:ln>
          </p:spPr>
        </p:pic>
        <p:pic>
          <p:nvPicPr>
            <p:cNvPr id="2" name="Picture 1" descr="A black and white logo&#10;&#10;Description automatically generated with low confidence">
              <a:extLst>
                <a:ext uri="{FF2B5EF4-FFF2-40B4-BE49-F238E27FC236}">
                  <a16:creationId xmlns:a16="http://schemas.microsoft.com/office/drawing/2014/main" id="{993EB330-CDAE-3E51-A836-20AEBAAA466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90124" y="5787005"/>
              <a:ext cx="466549" cy="796128"/>
            </a:xfrm>
            <a:prstGeom prst="rect">
              <a:avLst/>
            </a:prstGeom>
          </p:spPr>
        </p:pic>
      </p:grpSp>
      <p:pic>
        <p:nvPicPr>
          <p:cNvPr id="51" name="Picture 50">
            <a:extLst>
              <a:ext uri="{FF2B5EF4-FFF2-40B4-BE49-F238E27FC236}">
                <a16:creationId xmlns:a16="http://schemas.microsoft.com/office/drawing/2014/main" id="{DB826A3E-4789-0AE1-48E0-28A0B9A692EF}"/>
              </a:ext>
            </a:extLst>
          </p:cNvPr>
          <p:cNvPicPr>
            <a:picLocks noChangeAspect="1"/>
          </p:cNvPicPr>
          <p:nvPr/>
        </p:nvPicPr>
        <p:blipFill>
          <a:blip r:embed="rId13"/>
          <a:stretch>
            <a:fillRect/>
          </a:stretch>
        </p:blipFill>
        <p:spPr>
          <a:xfrm>
            <a:off x="1541698" y="1661985"/>
            <a:ext cx="2766480" cy="284170"/>
          </a:xfrm>
          <a:prstGeom prst="rect">
            <a:avLst/>
          </a:prstGeom>
        </p:spPr>
      </p:pic>
      <p:sp>
        <p:nvSpPr>
          <p:cNvPr id="14" name="TextBox 13">
            <a:extLst>
              <a:ext uri="{FF2B5EF4-FFF2-40B4-BE49-F238E27FC236}">
                <a16:creationId xmlns:a16="http://schemas.microsoft.com/office/drawing/2014/main" id="{E6E15EAF-0D96-E925-4E71-50636E49F3B9}"/>
              </a:ext>
            </a:extLst>
          </p:cNvPr>
          <p:cNvSpPr txBox="1"/>
          <p:nvPr/>
        </p:nvSpPr>
        <p:spPr>
          <a:xfrm>
            <a:off x="73094" y="3854584"/>
            <a:ext cx="6532873" cy="2862322"/>
          </a:xfrm>
          <a:prstGeom prst="rect">
            <a:avLst/>
          </a:prstGeom>
          <a:noFill/>
        </p:spPr>
        <p:txBody>
          <a:bodyPr wrap="square">
            <a:spAutoFit/>
          </a:bodyPr>
          <a:lstStyle/>
          <a:p>
            <a:pPr marL="0" marR="0">
              <a:spcBef>
                <a:spcPts val="0"/>
              </a:spcBef>
              <a:spcAft>
                <a:spcPts val="0"/>
              </a:spcAft>
            </a:pPr>
            <a:r>
              <a:rPr lang="nl-BE" sz="1200" dirty="0">
                <a:effectLst/>
                <a:latin typeface="Montserrat" panose="00000500000000000000" pitchFamily="2" charset="0"/>
                <a:ea typeface="Aptos" panose="020B0004020202020204" pitchFamily="34" charset="0"/>
                <a:cs typeface="Aptos" panose="020B0004020202020204" pitchFamily="34" charset="0"/>
              </a:rPr>
              <a:t>- Cameleon Exclusivité Carrefour Belgique.</a:t>
            </a:r>
            <a:endParaRPr lang="en-US" sz="1200" dirty="0">
              <a:effectLst/>
              <a:latin typeface="Montserrat" panose="00000500000000000000" pitchFamily="2" charset="0"/>
              <a:ea typeface="Aptos" panose="020B0004020202020204" pitchFamily="34" charset="0"/>
              <a:cs typeface="Aptos" panose="020B0004020202020204" pitchFamily="34" charset="0"/>
            </a:endParaRPr>
          </a:p>
          <a:p>
            <a:pPr marL="0" marR="0">
              <a:spcBef>
                <a:spcPts val="0"/>
              </a:spcBef>
              <a:spcAft>
                <a:spcPts val="0"/>
              </a:spcAft>
            </a:pPr>
            <a:r>
              <a:rPr lang="nl-BE" sz="1200" dirty="0">
                <a:effectLst/>
                <a:latin typeface="Montserrat" panose="00000500000000000000" pitchFamily="2" charset="0"/>
                <a:ea typeface="Aptos" panose="020B0004020202020204" pitchFamily="34" charset="0"/>
                <a:cs typeface="Aptos" panose="020B0004020202020204" pitchFamily="34" charset="0"/>
              </a:rPr>
              <a:t>- Cameleon est une gamme 100% Bio Ecocert certifiée.</a:t>
            </a:r>
            <a:endParaRPr lang="en-US" sz="1200" dirty="0">
              <a:effectLst/>
              <a:latin typeface="Montserrat" panose="00000500000000000000" pitchFamily="2" charset="0"/>
              <a:ea typeface="Aptos" panose="020B0004020202020204" pitchFamily="34" charset="0"/>
              <a:cs typeface="Aptos" panose="020B0004020202020204" pitchFamily="34" charset="0"/>
            </a:endParaRPr>
          </a:p>
          <a:p>
            <a:pPr marL="0" marR="0">
              <a:spcBef>
                <a:spcPts val="0"/>
              </a:spcBef>
              <a:spcAft>
                <a:spcPts val="0"/>
              </a:spcAft>
            </a:pPr>
            <a:r>
              <a:rPr lang="nl-BE" sz="1200" dirty="0">
                <a:effectLst/>
                <a:latin typeface="Montserrat" panose="00000500000000000000" pitchFamily="2" charset="0"/>
                <a:ea typeface="Aptos" panose="020B0004020202020204" pitchFamily="34" charset="0"/>
                <a:cs typeface="Aptos" panose="020B0004020202020204" pitchFamily="34" charset="0"/>
              </a:rPr>
              <a:t>- La gamme Cameleon est produite et embouteillée sur le Domaine Bousquet en Argentine. Domaine Bousquet pionnier et leader des vins biologiques en Argentine.</a:t>
            </a:r>
            <a:endParaRPr lang="en-US" sz="1200" dirty="0">
              <a:effectLst/>
              <a:latin typeface="Montserrat" panose="00000500000000000000" pitchFamily="2" charset="0"/>
              <a:ea typeface="Aptos" panose="020B0004020202020204" pitchFamily="34" charset="0"/>
              <a:cs typeface="Aptos" panose="020B0004020202020204" pitchFamily="34" charset="0"/>
            </a:endParaRPr>
          </a:p>
          <a:p>
            <a:pPr marL="0" marR="0">
              <a:spcBef>
                <a:spcPts val="0"/>
              </a:spcBef>
              <a:spcAft>
                <a:spcPts val="0"/>
              </a:spcAft>
            </a:pPr>
            <a:r>
              <a:rPr lang="nl-BE" sz="1200" dirty="0">
                <a:effectLst/>
                <a:latin typeface="Montserrat" panose="00000500000000000000" pitchFamily="2" charset="0"/>
                <a:ea typeface="Aptos" panose="020B0004020202020204" pitchFamily="34" charset="0"/>
                <a:cs typeface="Aptos" panose="020B0004020202020204" pitchFamily="34" charset="0"/>
              </a:rPr>
              <a:t>- La gamme Cameleon représente parfaitement le mixte entre un terroir exceptionnel en Argentine (1200 mètres d’altitude) et le savoir faire Français de la famille Bousquet.</a:t>
            </a:r>
            <a:endParaRPr lang="en-US" sz="1200" dirty="0">
              <a:effectLst/>
              <a:latin typeface="Montserrat" panose="00000500000000000000" pitchFamily="2" charset="0"/>
              <a:ea typeface="Aptos" panose="020B0004020202020204" pitchFamily="34" charset="0"/>
              <a:cs typeface="Aptos" panose="020B0004020202020204" pitchFamily="34" charset="0"/>
            </a:endParaRPr>
          </a:p>
          <a:p>
            <a:pPr marL="0" marR="0">
              <a:spcBef>
                <a:spcPts val="0"/>
              </a:spcBef>
              <a:spcAft>
                <a:spcPts val="0"/>
              </a:spcAft>
            </a:pPr>
            <a:r>
              <a:rPr lang="nl-BE" sz="1200" dirty="0">
                <a:effectLst/>
                <a:latin typeface="Montserrat" panose="00000500000000000000" pitchFamily="2" charset="0"/>
                <a:ea typeface="Aptos" panose="020B0004020202020204" pitchFamily="34" charset="0"/>
                <a:cs typeface="Aptos" panose="020B0004020202020204" pitchFamily="34" charset="0"/>
              </a:rPr>
              <a:t>- La gamme Cameleon offre une belle buvabilité. Ce sont des vins très accessibles, très aromatiques qui plaisent aux plus grand nombre.</a:t>
            </a:r>
            <a:endParaRPr lang="en-US" sz="1200" dirty="0">
              <a:effectLst/>
              <a:latin typeface="Montserrat" panose="00000500000000000000" pitchFamily="2" charset="0"/>
              <a:ea typeface="Aptos" panose="020B0004020202020204" pitchFamily="34" charset="0"/>
              <a:cs typeface="Aptos" panose="020B0004020202020204" pitchFamily="34" charset="0"/>
            </a:endParaRPr>
          </a:p>
          <a:p>
            <a:pPr marL="0" marR="0">
              <a:spcBef>
                <a:spcPts val="0"/>
              </a:spcBef>
              <a:spcAft>
                <a:spcPts val="0"/>
              </a:spcAft>
            </a:pPr>
            <a:r>
              <a:rPr lang="nl-BE" sz="1200" dirty="0">
                <a:effectLst/>
                <a:latin typeface="Montserrat" panose="00000500000000000000" pitchFamily="2" charset="0"/>
                <a:ea typeface="Aptos" panose="020B0004020202020204" pitchFamily="34" charset="0"/>
                <a:cs typeface="Aptos" panose="020B0004020202020204" pitchFamily="34" charset="0"/>
              </a:rPr>
              <a:t>- L’assemblage de Chardonnay Torrontes permet la découverte du Torrontes, cépage autochtone très floral et sec en bouche.</a:t>
            </a:r>
            <a:endParaRPr lang="en-US" sz="1200" dirty="0">
              <a:effectLst/>
              <a:latin typeface="Montserrat" panose="00000500000000000000" pitchFamily="2" charset="0"/>
              <a:ea typeface="Aptos" panose="020B0004020202020204" pitchFamily="34" charset="0"/>
              <a:cs typeface="Aptos" panose="020B0004020202020204" pitchFamily="34" charset="0"/>
            </a:endParaRPr>
          </a:p>
          <a:p>
            <a:pPr marL="0" marR="0">
              <a:spcBef>
                <a:spcPts val="0"/>
              </a:spcBef>
              <a:spcAft>
                <a:spcPts val="0"/>
              </a:spcAft>
            </a:pPr>
            <a:r>
              <a:rPr lang="nl-BE" sz="1200" dirty="0">
                <a:effectLst/>
                <a:latin typeface="Montserrat" panose="00000500000000000000" pitchFamily="2" charset="0"/>
                <a:ea typeface="Aptos" panose="020B0004020202020204" pitchFamily="34" charset="0"/>
                <a:cs typeface="Aptos" panose="020B0004020202020204" pitchFamily="34" charset="0"/>
              </a:rPr>
              <a:t>- Le Calmeleon malbec met en lumière le cépage roi de l’Argentine. Très fruité sur des tanins souples ce vin est très agréable en bouche, avec des notes de fruits rouges et d'épices.</a:t>
            </a:r>
            <a:endParaRPr lang="en-US" sz="1200" dirty="0">
              <a:effectLst/>
              <a:latin typeface="Montserrat" panose="00000500000000000000" pitchFamily="2" charset="0"/>
              <a:ea typeface="Aptos" panose="020B0004020202020204" pitchFamily="34" charset="0"/>
              <a:cs typeface="Aptos" panose="020B0004020202020204" pitchFamily="34" charset="0"/>
            </a:endParaRPr>
          </a:p>
        </p:txBody>
      </p:sp>
      <p:pic>
        <p:nvPicPr>
          <p:cNvPr id="19" name="Picture 18">
            <a:extLst>
              <a:ext uri="{FF2B5EF4-FFF2-40B4-BE49-F238E27FC236}">
                <a16:creationId xmlns:a16="http://schemas.microsoft.com/office/drawing/2014/main" id="{E02B9BE7-B1F1-7CD8-8D49-E306038C889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72554" y="1910292"/>
            <a:ext cx="873015" cy="3319673"/>
          </a:xfrm>
          <a:prstGeom prst="rect">
            <a:avLst/>
          </a:prstGeom>
        </p:spPr>
      </p:pic>
      <p:sp>
        <p:nvSpPr>
          <p:cNvPr id="20" name="TextBox 19">
            <a:extLst>
              <a:ext uri="{FF2B5EF4-FFF2-40B4-BE49-F238E27FC236}">
                <a16:creationId xmlns:a16="http://schemas.microsoft.com/office/drawing/2014/main" id="{B312C576-1187-BDC8-AEAA-3206F7DCA5CA}"/>
              </a:ext>
            </a:extLst>
          </p:cNvPr>
          <p:cNvSpPr txBox="1"/>
          <p:nvPr/>
        </p:nvSpPr>
        <p:spPr>
          <a:xfrm>
            <a:off x="8474654" y="5292224"/>
            <a:ext cx="724988" cy="323165"/>
          </a:xfrm>
          <a:prstGeom prst="rect">
            <a:avLst/>
          </a:prstGeom>
          <a:noFill/>
        </p:spPr>
        <p:txBody>
          <a:bodyPr wrap="square" lIns="0" tIns="0" rIns="0" bIns="0" rtlCol="0">
            <a:spAutoFit/>
          </a:bodyPr>
          <a:lstStyle/>
          <a:p>
            <a:pPr algn="ctr"/>
            <a:r>
              <a:rPr lang="fr-CA" sz="1050" dirty="0">
                <a:solidFill>
                  <a:srgbClr val="397562"/>
                </a:solidFill>
              </a:rPr>
              <a:t>Organic Malbec</a:t>
            </a:r>
          </a:p>
        </p:txBody>
      </p:sp>
      <p:grpSp>
        <p:nvGrpSpPr>
          <p:cNvPr id="29" name="Group 28">
            <a:extLst>
              <a:ext uri="{FF2B5EF4-FFF2-40B4-BE49-F238E27FC236}">
                <a16:creationId xmlns:a16="http://schemas.microsoft.com/office/drawing/2014/main" id="{75D57618-9A57-31B9-C3DB-DFB6417DC9CA}"/>
              </a:ext>
            </a:extLst>
          </p:cNvPr>
          <p:cNvGrpSpPr/>
          <p:nvPr/>
        </p:nvGrpSpPr>
        <p:grpSpPr>
          <a:xfrm>
            <a:off x="10031010" y="1937651"/>
            <a:ext cx="1300903" cy="3770010"/>
            <a:chOff x="9694683" y="1853571"/>
            <a:chExt cx="1300903" cy="3770010"/>
          </a:xfrm>
        </p:grpSpPr>
        <p:pic>
          <p:nvPicPr>
            <p:cNvPr id="17" name="Picture 16" descr="A close up of a bottle&#10;&#10;Description automatically generated">
              <a:extLst>
                <a:ext uri="{FF2B5EF4-FFF2-40B4-BE49-F238E27FC236}">
                  <a16:creationId xmlns:a16="http://schemas.microsoft.com/office/drawing/2014/main" id="{5656C082-978A-882C-DDA2-B2868B2225E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50034" y="1853571"/>
              <a:ext cx="871650" cy="3336611"/>
            </a:xfrm>
            <a:prstGeom prst="rect">
              <a:avLst/>
            </a:prstGeom>
          </p:spPr>
        </p:pic>
        <p:sp>
          <p:nvSpPr>
            <p:cNvPr id="21" name="TextBox 20">
              <a:extLst>
                <a:ext uri="{FF2B5EF4-FFF2-40B4-BE49-F238E27FC236}">
                  <a16:creationId xmlns:a16="http://schemas.microsoft.com/office/drawing/2014/main" id="{C314A28D-3A5D-C3A0-0D27-FA4A107B3C78}"/>
                </a:ext>
              </a:extLst>
            </p:cNvPr>
            <p:cNvSpPr txBox="1"/>
            <p:nvPr/>
          </p:nvSpPr>
          <p:spPr>
            <a:xfrm>
              <a:off x="9694683" y="5300416"/>
              <a:ext cx="1300903" cy="323165"/>
            </a:xfrm>
            <a:prstGeom prst="rect">
              <a:avLst/>
            </a:prstGeom>
            <a:noFill/>
          </p:spPr>
          <p:txBody>
            <a:bodyPr wrap="square" lIns="0" tIns="0" rIns="0" bIns="0" rtlCol="0">
              <a:spAutoFit/>
            </a:bodyPr>
            <a:lstStyle/>
            <a:p>
              <a:pPr algn="ctr"/>
              <a:r>
                <a:rPr lang="fr-CA" sz="1050" dirty="0">
                  <a:solidFill>
                    <a:srgbClr val="397562"/>
                  </a:solidFill>
                </a:rPr>
                <a:t>Organic </a:t>
              </a:r>
            </a:p>
            <a:p>
              <a:pPr algn="ctr"/>
              <a:r>
                <a:rPr lang="fr-CA" sz="1050" dirty="0">
                  <a:solidFill>
                    <a:srgbClr val="397562"/>
                  </a:solidFill>
                </a:rPr>
                <a:t>Chardonnay </a:t>
              </a:r>
              <a:r>
                <a:rPr lang="fr-CA" sz="1050" dirty="0" err="1">
                  <a:solidFill>
                    <a:srgbClr val="397562"/>
                  </a:solidFill>
                </a:rPr>
                <a:t>Torrontes</a:t>
              </a:r>
              <a:endParaRPr lang="fr-CA" sz="1050" dirty="0">
                <a:solidFill>
                  <a:srgbClr val="397562"/>
                </a:solidFill>
              </a:endParaRPr>
            </a:p>
          </p:txBody>
        </p:sp>
      </p:grpSp>
      <p:pic>
        <p:nvPicPr>
          <p:cNvPr id="28" name="Picture 27" descr="A calendar with numbers and date&#10;&#10;Description automatically generated">
            <a:extLst>
              <a:ext uri="{FF2B5EF4-FFF2-40B4-BE49-F238E27FC236}">
                <a16:creationId xmlns:a16="http://schemas.microsoft.com/office/drawing/2014/main" id="{FDCE0EA6-463F-33C6-1AE7-5D6E73E7A1C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32707" y="3291465"/>
            <a:ext cx="448045" cy="563119"/>
          </a:xfrm>
          <a:prstGeom prst="rect">
            <a:avLst/>
          </a:prstGeom>
        </p:spPr>
      </p:pic>
      <p:pic>
        <p:nvPicPr>
          <p:cNvPr id="48" name="Picture 47" descr="A black and red sign with numbers&#10;&#10;Description automatically generated">
            <a:extLst>
              <a:ext uri="{FF2B5EF4-FFF2-40B4-BE49-F238E27FC236}">
                <a16:creationId xmlns:a16="http://schemas.microsoft.com/office/drawing/2014/main" id="{07BA96FA-C5BF-D46F-7004-A73A4AA72E8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40673" y="2608907"/>
            <a:ext cx="459343" cy="563119"/>
          </a:xfrm>
          <a:prstGeom prst="rect">
            <a:avLst/>
          </a:prstGeom>
        </p:spPr>
      </p:pic>
      <p:pic>
        <p:nvPicPr>
          <p:cNvPr id="50" name="Picture 49" descr="A black and grey number on a black background&#10;&#10;Description automatically generated">
            <a:extLst>
              <a:ext uri="{FF2B5EF4-FFF2-40B4-BE49-F238E27FC236}">
                <a16:creationId xmlns:a16="http://schemas.microsoft.com/office/drawing/2014/main" id="{22E269F6-25B2-DD6F-29CA-B99FA4895E7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57355" y="2017014"/>
            <a:ext cx="571848" cy="506943"/>
          </a:xfrm>
          <a:prstGeom prst="rect">
            <a:avLst/>
          </a:prstGeom>
        </p:spPr>
      </p:pic>
      <p:pic>
        <p:nvPicPr>
          <p:cNvPr id="54" name="Picture 53" descr="A green leaf on a black background&#10;&#10;Description automatically generated">
            <a:extLst>
              <a:ext uri="{FF2B5EF4-FFF2-40B4-BE49-F238E27FC236}">
                <a16:creationId xmlns:a16="http://schemas.microsoft.com/office/drawing/2014/main" id="{734C8983-C1D4-F92D-EC77-0AB8E8E0D98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157178" y="907728"/>
            <a:ext cx="874338" cy="874338"/>
          </a:xfrm>
          <a:prstGeom prst="rect">
            <a:avLst/>
          </a:prstGeom>
        </p:spPr>
      </p:pic>
    </p:spTree>
    <p:extLst>
      <p:ext uri="{BB962C8B-B14F-4D97-AF65-F5344CB8AC3E}">
        <p14:creationId xmlns:p14="http://schemas.microsoft.com/office/powerpoint/2010/main" val="3350223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4B200-8BBA-439F-B83C-AABC54B4404A}"/>
              </a:ext>
            </a:extLst>
          </p:cNvPr>
          <p:cNvSpPr>
            <a:spLocks noGrp="1"/>
          </p:cNvSpPr>
          <p:nvPr>
            <p:ph type="title"/>
          </p:nvPr>
        </p:nvSpPr>
        <p:spPr/>
        <p:txBody>
          <a:bodyPr>
            <a:normAutofit/>
          </a:bodyPr>
          <a:lstStyle/>
          <a:p>
            <a:r>
              <a:rPr lang="fr-CA" sz="2400" b="1" dirty="0">
                <a:latin typeface="Montserrat" panose="00000500000000000000" pitchFamily="2" charset="0"/>
              </a:rPr>
              <a:t> FINCA </a:t>
            </a:r>
            <a:r>
              <a:rPr lang="fr-CA" sz="2400" b="1" dirty="0" err="1">
                <a:latin typeface="Montserrat" panose="00000500000000000000" pitchFamily="2" charset="0"/>
              </a:rPr>
              <a:t>lalande</a:t>
            </a:r>
            <a:r>
              <a:rPr lang="fr-CA" sz="2400" b="1" dirty="0">
                <a:latin typeface="Montserrat" panose="00000500000000000000" pitchFamily="2" charset="0"/>
              </a:rPr>
              <a:t> </a:t>
            </a:r>
            <a:r>
              <a:rPr lang="fr-CA" sz="2400" b="1" dirty="0" err="1">
                <a:latin typeface="Montserrat" panose="00000500000000000000" pitchFamily="2" charset="0"/>
              </a:rPr>
              <a:t>Organic</a:t>
            </a:r>
            <a:endParaRPr lang="en-US" sz="2400" b="1"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45FB09AA-D29D-47EE-B30D-71FC721851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5C77B6-42EA-40DC-9085-BEA2B7C692C9}" type="slidenum">
              <a:rPr kumimoji="0" lang="en-US" sz="1050" b="0" i="0" u="none" strike="noStrike" kern="1200" cap="none" spc="0" normalizeH="0" baseline="0" noProof="0" smtClean="0">
                <a:ln>
                  <a:noFill/>
                </a:ln>
                <a:solidFill>
                  <a:srgbClr val="281400">
                    <a:tint val="75000"/>
                  </a:srgbClr>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dirty="0">
              <a:ln>
                <a:noFill/>
              </a:ln>
              <a:solidFill>
                <a:srgbClr val="281400">
                  <a:tint val="75000"/>
                </a:srgbClr>
              </a:solidFill>
              <a:effectLst/>
              <a:uLnTx/>
              <a:uFillTx/>
              <a:latin typeface="Cambria"/>
              <a:ea typeface="+mn-ea"/>
              <a:cs typeface="+mn-cs"/>
            </a:endParaRPr>
          </a:p>
        </p:txBody>
      </p:sp>
      <p:pic>
        <p:nvPicPr>
          <p:cNvPr id="8" name="Picture 7" descr="Text&#10;&#10;Description automatically generated">
            <a:extLst>
              <a:ext uri="{FF2B5EF4-FFF2-40B4-BE49-F238E27FC236}">
                <a16:creationId xmlns:a16="http://schemas.microsoft.com/office/drawing/2014/main" id="{04534809-9BA6-45C7-AF4A-E12E9F5FFD93}"/>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32712" y="258973"/>
            <a:ext cx="1342387" cy="445095"/>
          </a:xfrm>
          <a:prstGeom prst="rect">
            <a:avLst/>
          </a:prstGeom>
        </p:spPr>
      </p:pic>
      <p:sp>
        <p:nvSpPr>
          <p:cNvPr id="15" name="TextBox 14">
            <a:extLst>
              <a:ext uri="{FF2B5EF4-FFF2-40B4-BE49-F238E27FC236}">
                <a16:creationId xmlns:a16="http://schemas.microsoft.com/office/drawing/2014/main" id="{F6A8C138-B06E-48A6-906B-38CF8DC95893}"/>
              </a:ext>
            </a:extLst>
          </p:cNvPr>
          <p:cNvSpPr txBox="1"/>
          <p:nvPr/>
        </p:nvSpPr>
        <p:spPr>
          <a:xfrm>
            <a:off x="1864089" y="5116752"/>
            <a:ext cx="10053085"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81400"/>
                </a:solidFill>
                <a:effectLst/>
                <a:uLnTx/>
                <a:uFillTx/>
                <a:latin typeface="Montserrat" panose="00000500000000000000" pitchFamily="2" charset="0"/>
                <a:ea typeface="+mn-ea"/>
                <a:cs typeface="Calibri" panose="020F0502020204030204" pitchFamily="34" charset="0"/>
              </a:rPr>
              <a:t>Finca </a:t>
            </a:r>
            <a:r>
              <a:rPr kumimoji="0" lang="en-US" sz="1400" b="1" i="0" u="none" strike="noStrike" kern="1200" cap="none" spc="0" normalizeH="0" baseline="0" noProof="0" dirty="0" err="1">
                <a:ln>
                  <a:noFill/>
                </a:ln>
                <a:solidFill>
                  <a:srgbClr val="281400"/>
                </a:solidFill>
                <a:effectLst/>
                <a:uLnTx/>
                <a:uFillTx/>
                <a:latin typeface="Montserrat" panose="00000500000000000000" pitchFamily="2" charset="0"/>
                <a:ea typeface="+mn-ea"/>
                <a:cs typeface="Calibri" panose="020F0502020204030204" pitchFamily="34" charset="0"/>
              </a:rPr>
              <a:t>Lalande</a:t>
            </a:r>
            <a:r>
              <a:rPr kumimoji="0" lang="en-US" sz="1400" b="1" i="0" u="none" strike="noStrike" kern="1200" cap="none" spc="0" normalizeH="0" baseline="0" noProof="0" dirty="0">
                <a:ln>
                  <a:noFill/>
                </a:ln>
                <a:solidFill>
                  <a:srgbClr val="281400"/>
                </a:solidFill>
                <a:effectLst/>
                <a:uLnTx/>
                <a:uFillTx/>
                <a:latin typeface="Montserrat" panose="00000500000000000000" pitchFamily="2" charset="0"/>
                <a:ea typeface="+mn-ea"/>
                <a:cs typeface="Calibri" panose="020F0502020204030204" pitchFamily="34" charset="0"/>
              </a:rPr>
              <a:t> </a:t>
            </a:r>
            <a:r>
              <a:rPr kumimoji="0" lang="en-US" sz="1400" b="0" i="0" u="none" strike="noStrike" kern="1200" cap="none" spc="0" normalizeH="0" baseline="0" noProof="0" dirty="0">
                <a:ln>
                  <a:noFill/>
                </a:ln>
                <a:solidFill>
                  <a:srgbClr val="281400"/>
                </a:solidFill>
                <a:effectLst/>
                <a:uLnTx/>
                <a:uFillTx/>
                <a:latin typeface="Montserrat" panose="00000500000000000000" pitchFamily="2" charset="0"/>
                <a:ea typeface="+mn-ea"/>
                <a:cs typeface="Calibri" panose="020F0502020204030204" pitchFamily="34" charset="0"/>
              </a:rPr>
              <a:t>is the natural blend of French winemaking with Argentine terroir. The pioneering Bousquet family began their winemaking art by developing an estate in France, called </a:t>
            </a:r>
            <a:r>
              <a:rPr kumimoji="0" lang="en-US" sz="1400" b="0" i="0" u="none" strike="noStrike" kern="1200" cap="none" spc="0" normalizeH="0" baseline="0" noProof="0" dirty="0" err="1">
                <a:ln>
                  <a:noFill/>
                </a:ln>
                <a:solidFill>
                  <a:srgbClr val="281400"/>
                </a:solidFill>
                <a:effectLst/>
                <a:uLnTx/>
                <a:uFillTx/>
                <a:latin typeface="Montserrat" panose="00000500000000000000" pitchFamily="2" charset="0"/>
                <a:ea typeface="+mn-ea"/>
                <a:cs typeface="Calibri" panose="020F0502020204030204" pitchFamily="34" charset="0"/>
              </a:rPr>
              <a:t>Lalande</a:t>
            </a:r>
            <a:r>
              <a:rPr kumimoji="0" lang="en-US" sz="1400" b="0" i="0" u="none" strike="noStrike" kern="1200" cap="none" spc="0" normalizeH="0" baseline="0" noProof="0" dirty="0">
                <a:ln>
                  <a:noFill/>
                </a:ln>
                <a:solidFill>
                  <a:srgbClr val="281400"/>
                </a:solidFill>
                <a:effectLst/>
                <a:uLnTx/>
                <a:uFillTx/>
                <a:latin typeface="Montserrat" panose="00000500000000000000" pitchFamily="2" charset="0"/>
                <a:ea typeface="+mn-ea"/>
                <a:cs typeface="Calibri" panose="020F0502020204030204" pitchFamily="34" charset="0"/>
              </a:rPr>
              <a:t>. Seeking better places to satisfy this aspiration for making exceptional organic wines, the Bousquet family found the terroir they long searched for in the soils of Mendoza. Made from organically grown grapes, these wines are rich and aromatic, showing the best that Argentina´s terroir has to offer.</a:t>
            </a:r>
          </a:p>
        </p:txBody>
      </p:sp>
      <p:grpSp>
        <p:nvGrpSpPr>
          <p:cNvPr id="10" name="Group 9">
            <a:extLst>
              <a:ext uri="{FF2B5EF4-FFF2-40B4-BE49-F238E27FC236}">
                <a16:creationId xmlns:a16="http://schemas.microsoft.com/office/drawing/2014/main" id="{D4BFF756-5135-6E24-AB9D-5C1C4F402A13}"/>
              </a:ext>
            </a:extLst>
          </p:cNvPr>
          <p:cNvGrpSpPr/>
          <p:nvPr/>
        </p:nvGrpSpPr>
        <p:grpSpPr>
          <a:xfrm>
            <a:off x="5648619" y="1123515"/>
            <a:ext cx="1705984" cy="3609196"/>
            <a:chOff x="3521708" y="1209784"/>
            <a:chExt cx="1705984" cy="3609196"/>
          </a:xfrm>
        </p:grpSpPr>
        <p:pic>
          <p:nvPicPr>
            <p:cNvPr id="17" name="Picture 16" descr="A picture containing bottle, indoor, alcohol, beverage&#10;&#10;Description automatically generated">
              <a:extLst>
                <a:ext uri="{FF2B5EF4-FFF2-40B4-BE49-F238E27FC236}">
                  <a16:creationId xmlns:a16="http://schemas.microsoft.com/office/drawing/2014/main" id="{B77D1C81-738A-4BEA-908A-EE994AD31E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4731" y="1209784"/>
              <a:ext cx="1104760" cy="3359070"/>
            </a:xfrm>
            <a:prstGeom prst="rect">
              <a:avLst/>
            </a:prstGeom>
          </p:spPr>
        </p:pic>
        <p:sp>
          <p:nvSpPr>
            <p:cNvPr id="18" name="TextBox 17">
              <a:extLst>
                <a:ext uri="{FF2B5EF4-FFF2-40B4-BE49-F238E27FC236}">
                  <a16:creationId xmlns:a16="http://schemas.microsoft.com/office/drawing/2014/main" id="{27824729-22E3-42EB-9956-3666D326A808}"/>
                </a:ext>
              </a:extLst>
            </p:cNvPr>
            <p:cNvSpPr txBox="1"/>
            <p:nvPr/>
          </p:nvSpPr>
          <p:spPr>
            <a:xfrm>
              <a:off x="3521708" y="4495815"/>
              <a:ext cx="1705984"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1" i="0" u="none" strike="noStrike" kern="1200" cap="none" spc="0" normalizeH="0" baseline="0" noProof="0" dirty="0">
                  <a:ln>
                    <a:noFill/>
                  </a:ln>
                  <a:solidFill>
                    <a:srgbClr val="397562"/>
                  </a:solidFill>
                  <a:effectLst/>
                  <a:uLnTx/>
                  <a:uFillTx/>
                  <a:latin typeface="Cambria"/>
                  <a:ea typeface="+mn-ea"/>
                  <a:cs typeface="+mn-cs"/>
                </a:rPr>
                <a:t>Organic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1" i="0" u="none" strike="noStrike" kern="1200" cap="none" spc="0" normalizeH="0" baseline="0" noProof="0" dirty="0" err="1">
                  <a:ln>
                    <a:noFill/>
                  </a:ln>
                  <a:solidFill>
                    <a:srgbClr val="397562"/>
                  </a:solidFill>
                  <a:effectLst/>
                  <a:uLnTx/>
                  <a:uFillTx/>
                  <a:latin typeface="Cambria"/>
                  <a:ea typeface="+mn-ea"/>
                  <a:cs typeface="+mn-cs"/>
                </a:rPr>
                <a:t>Unoaked</a:t>
              </a:r>
              <a:r>
                <a:rPr kumimoji="0" lang="fr-CA" sz="1050" b="1" i="0" u="none" strike="noStrike" kern="1200" cap="none" spc="0" normalizeH="0" baseline="0" noProof="0" dirty="0">
                  <a:ln>
                    <a:noFill/>
                  </a:ln>
                  <a:solidFill>
                    <a:srgbClr val="397562"/>
                  </a:solidFill>
                  <a:effectLst/>
                  <a:uLnTx/>
                  <a:uFillTx/>
                  <a:latin typeface="Cambria"/>
                  <a:ea typeface="+mn-ea"/>
                  <a:cs typeface="+mn-cs"/>
                </a:rPr>
                <a:t> Chardonnay </a:t>
              </a:r>
            </a:p>
          </p:txBody>
        </p:sp>
      </p:grpSp>
      <p:pic>
        <p:nvPicPr>
          <p:cNvPr id="22" name="Picture 21" descr="Text&#10;&#10;Description automatically generated">
            <a:extLst>
              <a:ext uri="{FF2B5EF4-FFF2-40B4-BE49-F238E27FC236}">
                <a16:creationId xmlns:a16="http://schemas.microsoft.com/office/drawing/2014/main" id="{2BEDCF9B-A417-4EC7-A6E5-303CF5F8B3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4833" y="30307"/>
            <a:ext cx="3860207" cy="1279927"/>
          </a:xfrm>
          <a:prstGeom prst="rect">
            <a:avLst/>
          </a:prstGeom>
        </p:spPr>
      </p:pic>
      <p:pic>
        <p:nvPicPr>
          <p:cNvPr id="3" name="Picture 2" descr="A green leaf on a black background&#10;&#10;Description automatically generated">
            <a:extLst>
              <a:ext uri="{FF2B5EF4-FFF2-40B4-BE49-F238E27FC236}">
                <a16:creationId xmlns:a16="http://schemas.microsoft.com/office/drawing/2014/main" id="{121CE0D4-FFEC-7D22-9988-879BACB712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3204" y="38396"/>
            <a:ext cx="1271838" cy="1271838"/>
          </a:xfrm>
          <a:prstGeom prst="rect">
            <a:avLst/>
          </a:prstGeom>
        </p:spPr>
      </p:pic>
      <p:grpSp>
        <p:nvGrpSpPr>
          <p:cNvPr id="5" name="Group 4">
            <a:extLst>
              <a:ext uri="{FF2B5EF4-FFF2-40B4-BE49-F238E27FC236}">
                <a16:creationId xmlns:a16="http://schemas.microsoft.com/office/drawing/2014/main" id="{3F3FB136-B5E6-2824-0A45-6B70DCFE5BF3}"/>
              </a:ext>
            </a:extLst>
          </p:cNvPr>
          <p:cNvGrpSpPr/>
          <p:nvPr/>
        </p:nvGrpSpPr>
        <p:grpSpPr>
          <a:xfrm>
            <a:off x="2879372" y="1292653"/>
            <a:ext cx="1810912" cy="3598324"/>
            <a:chOff x="1874899" y="1220232"/>
            <a:chExt cx="1810912" cy="3598324"/>
          </a:xfrm>
        </p:grpSpPr>
        <p:sp>
          <p:nvSpPr>
            <p:cNvPr id="6" name="TextBox 5">
              <a:extLst>
                <a:ext uri="{FF2B5EF4-FFF2-40B4-BE49-F238E27FC236}">
                  <a16:creationId xmlns:a16="http://schemas.microsoft.com/office/drawing/2014/main" id="{3419FBB9-72D9-4477-B9F7-DAC963C1509D}"/>
                </a:ext>
              </a:extLst>
            </p:cNvPr>
            <p:cNvSpPr txBox="1"/>
            <p:nvPr/>
          </p:nvSpPr>
          <p:spPr>
            <a:xfrm>
              <a:off x="2151522" y="4495391"/>
              <a:ext cx="724988"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0" i="0" u="none" strike="noStrike" kern="1200" cap="none" spc="0" normalizeH="0" baseline="0" noProof="0" dirty="0">
                  <a:ln>
                    <a:noFill/>
                  </a:ln>
                  <a:solidFill>
                    <a:srgbClr val="397562"/>
                  </a:solidFill>
                  <a:effectLst/>
                  <a:uLnTx/>
                  <a:uFillTx/>
                  <a:latin typeface="Cambria"/>
                  <a:ea typeface="+mn-ea"/>
                  <a:cs typeface="+mn-cs"/>
                </a:rPr>
                <a:t>Organic Malbec</a:t>
              </a:r>
            </a:p>
          </p:txBody>
        </p:sp>
        <p:pic>
          <p:nvPicPr>
            <p:cNvPr id="7" name="Picture 6" descr="A gold circle with black text and numbers&#10;&#10;Description automatically generated">
              <a:extLst>
                <a:ext uri="{FF2B5EF4-FFF2-40B4-BE49-F238E27FC236}">
                  <a16:creationId xmlns:a16="http://schemas.microsoft.com/office/drawing/2014/main" id="{AEF34B8F-AB9A-308E-9CD8-49848EC56DC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74899" y="1390472"/>
              <a:ext cx="464382" cy="464382"/>
            </a:xfrm>
            <a:prstGeom prst="rect">
              <a:avLst/>
            </a:prstGeom>
          </p:spPr>
        </p:pic>
        <p:pic>
          <p:nvPicPr>
            <p:cNvPr id="11" name="Picture 10" descr="A close up of a bottle&#10;&#10;Description automatically generated">
              <a:extLst>
                <a:ext uri="{FF2B5EF4-FFF2-40B4-BE49-F238E27FC236}">
                  <a16:creationId xmlns:a16="http://schemas.microsoft.com/office/drawing/2014/main" id="{627E1D78-C29E-ECCC-18C3-B2D5E7F83B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3610" y="1220232"/>
              <a:ext cx="800813" cy="3202121"/>
            </a:xfrm>
            <a:prstGeom prst="rect">
              <a:avLst/>
            </a:prstGeom>
          </p:spPr>
        </p:pic>
        <p:pic>
          <p:nvPicPr>
            <p:cNvPr id="26" name="Picture 25" descr="A black and red number on a black background&#10;&#10;Description automatically generated">
              <a:extLst>
                <a:ext uri="{FF2B5EF4-FFF2-40B4-BE49-F238E27FC236}">
                  <a16:creationId xmlns:a16="http://schemas.microsoft.com/office/drawing/2014/main" id="{DD6523A3-2D84-81B5-AC92-B6E0213686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3812" y="1681773"/>
              <a:ext cx="495652" cy="585358"/>
            </a:xfrm>
            <a:prstGeom prst="rect">
              <a:avLst/>
            </a:prstGeom>
          </p:spPr>
        </p:pic>
        <p:pic>
          <p:nvPicPr>
            <p:cNvPr id="28" name="Picture 27" descr="A black and red calendar with numbers&#10;&#10;Description automatically generated">
              <a:extLst>
                <a:ext uri="{FF2B5EF4-FFF2-40B4-BE49-F238E27FC236}">
                  <a16:creationId xmlns:a16="http://schemas.microsoft.com/office/drawing/2014/main" id="{5BE34B06-67D9-5A16-C30F-057AC8DCC3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56511" y="2373655"/>
              <a:ext cx="468979" cy="574932"/>
            </a:xfrm>
            <a:prstGeom prst="rect">
              <a:avLst/>
            </a:prstGeom>
          </p:spPr>
        </p:pic>
        <p:pic>
          <p:nvPicPr>
            <p:cNvPr id="30" name="Picture 29" descr="A number on a black background&#10;&#10;Description automatically generated">
              <a:extLst>
                <a:ext uri="{FF2B5EF4-FFF2-40B4-BE49-F238E27FC236}">
                  <a16:creationId xmlns:a16="http://schemas.microsoft.com/office/drawing/2014/main" id="{A8A28F3F-7803-E772-1A47-1DE0A4CB0D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14423" y="2993200"/>
              <a:ext cx="771388" cy="705624"/>
            </a:xfrm>
            <a:prstGeom prst="rect">
              <a:avLst/>
            </a:prstGeom>
          </p:spPr>
        </p:pic>
        <p:pic>
          <p:nvPicPr>
            <p:cNvPr id="32" name="Picture 31" descr="A black and grey number on a black background&#10;&#10;Description automatically generated">
              <a:extLst>
                <a:ext uri="{FF2B5EF4-FFF2-40B4-BE49-F238E27FC236}">
                  <a16:creationId xmlns:a16="http://schemas.microsoft.com/office/drawing/2014/main" id="{AC222651-4FD8-EAFB-1B86-D7A4102215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14423" y="3665244"/>
              <a:ext cx="747756" cy="684006"/>
            </a:xfrm>
            <a:prstGeom prst="rect">
              <a:avLst/>
            </a:prstGeom>
          </p:spPr>
        </p:pic>
      </p:grpSp>
      <p:pic>
        <p:nvPicPr>
          <p:cNvPr id="13" name="Picture 12" descr="A close up of a bottle&#10;&#10;Description automatically generated">
            <a:extLst>
              <a:ext uri="{FF2B5EF4-FFF2-40B4-BE49-F238E27FC236}">
                <a16:creationId xmlns:a16="http://schemas.microsoft.com/office/drawing/2014/main" id="{721376F0-B2DE-D7A0-31BC-4F8FD42A42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51412" y="1219547"/>
            <a:ext cx="800813" cy="3202124"/>
          </a:xfrm>
          <a:prstGeom prst="rect">
            <a:avLst/>
          </a:prstGeom>
        </p:spPr>
      </p:pic>
      <p:sp>
        <p:nvSpPr>
          <p:cNvPr id="14" name="TextBox 13">
            <a:extLst>
              <a:ext uri="{FF2B5EF4-FFF2-40B4-BE49-F238E27FC236}">
                <a16:creationId xmlns:a16="http://schemas.microsoft.com/office/drawing/2014/main" id="{64886291-757C-518C-218E-B8B888AC975A}"/>
              </a:ext>
            </a:extLst>
          </p:cNvPr>
          <p:cNvSpPr txBox="1"/>
          <p:nvPr/>
        </p:nvSpPr>
        <p:spPr>
          <a:xfrm>
            <a:off x="8309766" y="4454459"/>
            <a:ext cx="1705984"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1" i="0" u="none" strike="noStrike" kern="1200" cap="none" spc="0" normalizeH="0" baseline="0" noProof="0" dirty="0">
                <a:ln>
                  <a:noFill/>
                </a:ln>
                <a:solidFill>
                  <a:srgbClr val="397562"/>
                </a:solidFill>
                <a:effectLst/>
                <a:uLnTx/>
                <a:uFillTx/>
                <a:latin typeface="Cambria"/>
                <a:ea typeface="+mn-ea"/>
                <a:cs typeface="+mn-cs"/>
              </a:rPr>
              <a:t>Organic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1" i="0" u="none" strike="noStrike" kern="1200" cap="none" spc="0" normalizeH="0" baseline="0" noProof="0" dirty="0">
                <a:ln>
                  <a:noFill/>
                </a:ln>
                <a:solidFill>
                  <a:srgbClr val="397562"/>
                </a:solidFill>
                <a:effectLst/>
                <a:uLnTx/>
                <a:uFillTx/>
                <a:latin typeface="Cambria"/>
                <a:ea typeface="+mn-ea"/>
                <a:cs typeface="+mn-cs"/>
              </a:rPr>
              <a:t>Cabernet  Sauvignon </a:t>
            </a:r>
          </a:p>
        </p:txBody>
      </p:sp>
      <p:pic>
        <p:nvPicPr>
          <p:cNvPr id="19" name="Picture 18" descr="A black and grey number on a black background&#10;&#10;Description automatically generated">
            <a:extLst>
              <a:ext uri="{FF2B5EF4-FFF2-40B4-BE49-F238E27FC236}">
                <a16:creationId xmlns:a16="http://schemas.microsoft.com/office/drawing/2014/main" id="{EAEBC285-EE78-2C3D-91CC-65863F4F580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26103" y="1768300"/>
            <a:ext cx="632406" cy="560629"/>
          </a:xfrm>
          <a:prstGeom prst="rect">
            <a:avLst/>
          </a:prstGeom>
        </p:spPr>
      </p:pic>
      <p:pic>
        <p:nvPicPr>
          <p:cNvPr id="21" name="Picture 20" descr="A black background with numbers and a glass of wine&#10;&#10;Description automatically generated">
            <a:extLst>
              <a:ext uri="{FF2B5EF4-FFF2-40B4-BE49-F238E27FC236}">
                <a16:creationId xmlns:a16="http://schemas.microsoft.com/office/drawing/2014/main" id="{89560205-2AA4-95CB-DE5C-CE96C56BFF3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50937" y="2314338"/>
            <a:ext cx="800813" cy="732540"/>
          </a:xfrm>
          <a:prstGeom prst="rect">
            <a:avLst/>
          </a:prstGeom>
        </p:spPr>
      </p:pic>
      <p:pic>
        <p:nvPicPr>
          <p:cNvPr id="24" name="Picture 23" descr="A black and red number&#10;&#10;Description automatically generated">
            <a:extLst>
              <a:ext uri="{FF2B5EF4-FFF2-40B4-BE49-F238E27FC236}">
                <a16:creationId xmlns:a16="http://schemas.microsoft.com/office/drawing/2014/main" id="{D3E459F0-6F2A-975B-A064-1C7C9CD4EEB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55356" y="1691295"/>
            <a:ext cx="722021" cy="660465"/>
          </a:xfrm>
          <a:prstGeom prst="rect">
            <a:avLst/>
          </a:prstGeom>
        </p:spPr>
      </p:pic>
      <p:pic>
        <p:nvPicPr>
          <p:cNvPr id="27" name="Picture 26" descr="A number on a black background&#10;&#10;Description automatically generated">
            <a:extLst>
              <a:ext uri="{FF2B5EF4-FFF2-40B4-BE49-F238E27FC236}">
                <a16:creationId xmlns:a16="http://schemas.microsoft.com/office/drawing/2014/main" id="{E423F840-A586-4C44-B839-6392BE5B85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0131" y="2314339"/>
            <a:ext cx="722022" cy="660466"/>
          </a:xfrm>
          <a:prstGeom prst="rect">
            <a:avLst/>
          </a:prstGeom>
        </p:spPr>
      </p:pic>
      <p:pic>
        <p:nvPicPr>
          <p:cNvPr id="31" name="Picture 30" descr="A black background with numbers and a glass of wine&#10;&#10;Description automatically generated">
            <a:extLst>
              <a:ext uri="{FF2B5EF4-FFF2-40B4-BE49-F238E27FC236}">
                <a16:creationId xmlns:a16="http://schemas.microsoft.com/office/drawing/2014/main" id="{61A18E15-69C2-C514-0FBA-9088364DF2E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28865" y="2936317"/>
            <a:ext cx="800813" cy="732539"/>
          </a:xfrm>
          <a:prstGeom prst="rect">
            <a:avLst/>
          </a:prstGeom>
        </p:spPr>
      </p:pic>
      <p:pic>
        <p:nvPicPr>
          <p:cNvPr id="34" name="Picture 33" descr="A black and grey number on a black background&#10;&#10;Description automatically generated">
            <a:extLst>
              <a:ext uri="{FF2B5EF4-FFF2-40B4-BE49-F238E27FC236}">
                <a16:creationId xmlns:a16="http://schemas.microsoft.com/office/drawing/2014/main" id="{49B6DA54-9D6D-0E81-FCC9-207B1A75F2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52261" y="3559362"/>
            <a:ext cx="830582" cy="759771"/>
          </a:xfrm>
          <a:prstGeom prst="rect">
            <a:avLst/>
          </a:prstGeom>
        </p:spPr>
      </p:pic>
    </p:spTree>
    <p:extLst>
      <p:ext uri="{BB962C8B-B14F-4D97-AF65-F5344CB8AC3E}">
        <p14:creationId xmlns:p14="http://schemas.microsoft.com/office/powerpoint/2010/main" val="2989995542"/>
      </p:ext>
    </p:extLst>
  </p:cSld>
  <p:clrMapOvr>
    <a:masterClrMapping/>
  </p:clrMapOvr>
</p:sld>
</file>

<file path=ppt/theme/theme1.xml><?xml version="1.0" encoding="utf-8"?>
<a:theme xmlns:a="http://schemas.openxmlformats.org/drawingml/2006/main" name="5_Office Theme">
  <a:themeElements>
    <a:clrScheme name="Domaine Bousquet">
      <a:dk1>
        <a:srgbClr val="281400"/>
      </a:dk1>
      <a:lt1>
        <a:sysClr val="window" lastClr="FFFFFF"/>
      </a:lt1>
      <a:dk2>
        <a:srgbClr val="3D533F"/>
      </a:dk2>
      <a:lt2>
        <a:srgbClr val="EDE8E2"/>
      </a:lt2>
      <a:accent1>
        <a:srgbClr val="3D533F"/>
      </a:accent1>
      <a:accent2>
        <a:srgbClr val="BA9C48"/>
      </a:accent2>
      <a:accent3>
        <a:srgbClr val="76923C"/>
      </a:accent3>
      <a:accent4>
        <a:srgbClr val="FFC000"/>
      </a:accent4>
      <a:accent5>
        <a:srgbClr val="5B9BD5"/>
      </a:accent5>
      <a:accent6>
        <a:srgbClr val="70AD47"/>
      </a:accent6>
      <a:hlink>
        <a:srgbClr val="0563C1"/>
      </a:hlink>
      <a:folHlink>
        <a:srgbClr val="954F72"/>
      </a:folHlink>
    </a:clrScheme>
    <a:fontScheme name="Balthazar Cambria">
      <a:majorFont>
        <a:latin typeface="Balthazar"/>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Domaine Bousquet">
      <a:dk1>
        <a:srgbClr val="281400"/>
      </a:dk1>
      <a:lt1>
        <a:sysClr val="window" lastClr="FFFFFF"/>
      </a:lt1>
      <a:dk2>
        <a:srgbClr val="3D533F"/>
      </a:dk2>
      <a:lt2>
        <a:srgbClr val="EDE8E2"/>
      </a:lt2>
      <a:accent1>
        <a:srgbClr val="3D533F"/>
      </a:accent1>
      <a:accent2>
        <a:srgbClr val="BA9C48"/>
      </a:accent2>
      <a:accent3>
        <a:srgbClr val="76923C"/>
      </a:accent3>
      <a:accent4>
        <a:srgbClr val="FFC000"/>
      </a:accent4>
      <a:accent5>
        <a:srgbClr val="5B9BD5"/>
      </a:accent5>
      <a:accent6>
        <a:srgbClr val="70AD47"/>
      </a:accent6>
      <a:hlink>
        <a:srgbClr val="0563C1"/>
      </a:hlink>
      <a:folHlink>
        <a:srgbClr val="954F72"/>
      </a:folHlink>
    </a:clrScheme>
    <a:fontScheme name="Balthazar Cambria">
      <a:majorFont>
        <a:latin typeface="Balthazar"/>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368</Words>
  <Application>Microsoft Office PowerPoint</Application>
  <PresentationFormat>Grand écran</PresentationFormat>
  <Paragraphs>21</Paragraphs>
  <Slides>2</Slides>
  <Notes>0</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vt:i4>
      </vt:variant>
    </vt:vector>
  </HeadingPairs>
  <TitlesOfParts>
    <vt:vector size="10" baseType="lpstr">
      <vt:lpstr>Arial</vt:lpstr>
      <vt:lpstr>Balthazar</vt:lpstr>
      <vt:lpstr>Cambria</vt:lpstr>
      <vt:lpstr>Montserrat</vt:lpstr>
      <vt:lpstr>Trenda</vt:lpstr>
      <vt:lpstr>Wingdings</vt:lpstr>
      <vt:lpstr>5_Office Theme</vt:lpstr>
      <vt:lpstr>Office Theme</vt:lpstr>
      <vt:lpstr>Présentation PowerPoint</vt:lpstr>
      <vt:lpstr> FINCA lalande Organic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LABID</dc:creator>
  <cp:lastModifiedBy>Léon Cambier</cp:lastModifiedBy>
  <cp:revision>19</cp:revision>
  <dcterms:created xsi:type="dcterms:W3CDTF">2023-06-02T21:39:03Z</dcterms:created>
  <dcterms:modified xsi:type="dcterms:W3CDTF">2024-06-27T06:27:55Z</dcterms:modified>
</cp:coreProperties>
</file>