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D49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" y="1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50BCF-208F-4B30-90A0-1E209B69B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4AF7D6-7712-44F5-B9B5-A50B9E8C8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92AACB-D069-4D3B-9A89-37B6C1B9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D30279-2FF4-4E0D-ADDB-6D0D84D5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7394D8-EDA9-44C2-B6FE-B022D07F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466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14BF8-632D-4530-BAFF-33A495E7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3481E2-F4AE-4EA5-950F-F2DE45555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4BFEED-DF9F-457A-BEFA-C2E0190C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1CC833-0662-4BFF-BB3D-9A74873A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6CB85B-E8CB-4223-B1BE-AFF68117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745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E9A445-A5C0-4550-B113-8CF96C111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A012AD-A7AB-4E75-BB61-D54A1757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FD31D6-645C-4490-8AC5-5290076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CB8789-3FD0-4F3A-A878-D12F42D2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3E0263-3240-4D2C-9562-232D3A23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350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67781-6BCB-4613-92AD-FA5B866D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471F42-63A4-4B0E-BE85-129D9629C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1D8177-EF1B-4460-BD1B-D70FF2D2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2CE2F0-0C8C-4923-857D-9CB209D0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879CFF-9119-409E-A639-903E8A57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062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CDEC3-1FC3-4627-AFBD-038925144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184A0E-3EAE-4D55-B828-2AB6978C1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3ACC55-5604-4A69-94DE-80CCD1FB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6BEE86-8069-4B0A-9F15-C8465D60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A18BA8-4334-41BE-9CB0-5B02DD3B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986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E0FE5-E1FD-4887-B797-DB2F6E3E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C0A168-D76B-4732-A0D3-3C55B8087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A13D28-40A8-4D38-903B-46C2417A3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69916E-AFF3-4B02-9369-A85C2B30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007EC2-BAA5-4257-AA31-D26D3CC1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E88772-0E51-4F83-8F88-0C03D9CD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83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0F9D7-EEBD-4F0D-99F2-A9C5E876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30B711-476A-4BED-A536-ED374CAB0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43415A-F067-4C37-B621-D6EDCD3A2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E05A3B-FFCD-44CE-8E88-BDF1AA9B7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D3D78D-F84E-477C-B831-75AC7CD07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37C803-3019-418C-88E9-6D4C7C9F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E5E041-9AAE-4424-9AA0-450C0E72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44AED4-8E64-4361-A0E4-38AB53DC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248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5CC0A-614C-43B7-B158-20E0F61B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13D190-8E95-4A72-B733-E0CF3315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61E786-73D0-4820-A00D-9197A3C4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2BD716-D4D6-477E-8818-951CDE8C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189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225987-4DC9-4F14-9E14-61D76D0A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3FFC02-5209-4ECD-AC9A-20B5116D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921AA7-C35A-4726-BE5C-B7E2BC44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05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28365-B9C0-495A-A97A-DE78859D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31EE50-FC2C-4CBA-9290-8453BB0FC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6BD9EB-64B6-40B7-99D4-0B779264C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23A11D-8AD4-453C-AC36-6E0DF7C8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D79387-9E04-4E37-B4AC-FE5CAB45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955DCD-5E8B-4B56-9421-719D1D9F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45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40908-D584-4522-A21A-E08B2A4A8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9BF66E1-889E-4E18-8AEA-7DA7E8C00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671BB0-D89B-4D5E-9C4D-CE23C5E17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2F3EB9-FFBD-4AA5-A1C3-71739F4CF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2C681E-1EAF-4774-AEC0-43334FD9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5E4311-5400-47ED-A799-69F595FE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268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A1EB7F-02E4-40A4-A406-008BE6E2B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20CABF-7CA6-4805-ACC7-CF10DBCCC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40B2BC-C21D-4BA6-89CC-E9C481EAE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F8AB7-EBBA-4B53-B6BD-F576CEA58BA9}" type="datetimeFigureOut">
              <a:rPr lang="fr-BE" smtClean="0"/>
              <a:t>04-04-22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F7D91-20AD-4C1A-A45B-C1D5AA4C3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D4846-DD10-4F31-8080-8AEAB675E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E59B-1DE8-425A-BCBE-015BC3F2B7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474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A9F25661-2153-405F-9535-97A25C780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20" y="0"/>
            <a:ext cx="6842709" cy="6858000"/>
          </a:xfrm>
          <a:prstGeom prst="rect">
            <a:avLst/>
          </a:prstGeom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38F8366E-D9EC-40B3-98C8-4C22791B7B9B}"/>
              </a:ext>
            </a:extLst>
          </p:cNvPr>
          <p:cNvSpPr txBox="1">
            <a:spLocks/>
          </p:cNvSpPr>
          <p:nvPr/>
        </p:nvSpPr>
        <p:spPr>
          <a:xfrm>
            <a:off x="7700726" y="310804"/>
            <a:ext cx="4295115" cy="17201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>
                <a:latin typeface="Arial" panose="020B0604020202020204" pitchFamily="34" charset="0"/>
                <a:cs typeface="Arial" panose="020B0604020202020204" pitchFamily="34" charset="0"/>
              </a:rPr>
              <a:t>Quel single malts pour un assortiment idéal ?</a:t>
            </a:r>
            <a:br>
              <a:rPr lang="fr-B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B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BE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Welke</a:t>
            </a:r>
            <a:r>
              <a:rPr lang="fr-B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single malts </a:t>
            </a:r>
            <a:r>
              <a:rPr lang="fr-BE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</a:t>
            </a:r>
            <a:r>
              <a:rPr lang="fr-B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</a:t>
            </a:r>
            <a:r>
              <a:rPr lang="fr-B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ideaal</a:t>
            </a:r>
            <a:r>
              <a:rPr lang="fr-B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assortiment ?</a:t>
            </a:r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50F02F2F-698C-44B3-9628-7C9B4CD07BD6}"/>
              </a:ext>
            </a:extLst>
          </p:cNvPr>
          <p:cNvSpPr txBox="1">
            <a:spLocks/>
          </p:cNvSpPr>
          <p:nvPr/>
        </p:nvSpPr>
        <p:spPr>
          <a:xfrm>
            <a:off x="8809023" y="3065950"/>
            <a:ext cx="3051018" cy="2458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SMOKY 	--&gt;</a:t>
            </a:r>
            <a:r>
              <a:rPr lang="fr-BE" sz="1800" dirty="0" err="1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Lagavulin</a:t>
            </a:r>
            <a: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 16y</a:t>
            </a:r>
            <a:b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</a:br>
            <a:b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</a:br>
            <a: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RICH	--&gt;</a:t>
            </a:r>
            <a:r>
              <a:rPr lang="fr-BE" sz="1800" dirty="0" err="1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Gragganmore</a:t>
            </a:r>
            <a:endParaRPr lang="fr-BE" sz="1800" dirty="0">
              <a:latin typeface="Assistant Medium" pitchFamily="2" charset="-79"/>
              <a:ea typeface="Calibri" panose="020F0502020204030204" pitchFamily="34" charset="0"/>
              <a:cs typeface="Assistant Medium" pitchFamily="2" charset="-79"/>
            </a:endParaRPr>
          </a:p>
          <a:p>
            <a:pPr algn="l"/>
            <a:b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</a:br>
            <a: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LIGHT	--&gt;</a:t>
            </a:r>
            <a:r>
              <a:rPr lang="fr-BE" sz="1800" dirty="0" err="1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Cardhu</a:t>
            </a:r>
            <a: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 12y</a:t>
            </a:r>
          </a:p>
          <a:p>
            <a:pPr algn="l"/>
            <a:b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</a:br>
            <a:r>
              <a:rPr lang="fr-BE" sz="1800" dirty="0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DELICATE--&gt;</a:t>
            </a:r>
            <a:r>
              <a:rPr lang="fr-BE" sz="1800" dirty="0" err="1">
                <a:latin typeface="Assistant Medium" pitchFamily="2" charset="-79"/>
                <a:ea typeface="Calibri" panose="020F0502020204030204" pitchFamily="34" charset="0"/>
                <a:cs typeface="Assistant Medium" pitchFamily="2" charset="-79"/>
              </a:rPr>
              <a:t>Glenkinchie</a:t>
            </a:r>
            <a:endParaRPr lang="fr-BE" sz="1800" dirty="0">
              <a:latin typeface="Assistant Medium" pitchFamily="2" charset="-79"/>
              <a:ea typeface="Calibri" panose="020F0502020204030204" pitchFamily="34" charset="0"/>
              <a:cs typeface="Assistant Medium" pitchFamily="2" charset="-79"/>
            </a:endParaRPr>
          </a:p>
          <a:p>
            <a:pPr algn="l"/>
            <a:endParaRPr lang="fr-BE" dirty="0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1299B63F-8D03-4216-91A4-88E359FCDCD5}"/>
              </a:ext>
            </a:extLst>
          </p:cNvPr>
          <p:cNvSpPr/>
          <p:nvPr/>
        </p:nvSpPr>
        <p:spPr>
          <a:xfrm>
            <a:off x="4485374" y="794419"/>
            <a:ext cx="1704910" cy="443620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770AD7C8-7BA4-4436-AC85-463E59C559F2}"/>
              </a:ext>
            </a:extLst>
          </p:cNvPr>
          <p:cNvSpPr/>
          <p:nvPr/>
        </p:nvSpPr>
        <p:spPr>
          <a:xfrm>
            <a:off x="6189044" y="1020278"/>
            <a:ext cx="2550695" cy="2156059"/>
          </a:xfrm>
          <a:custGeom>
            <a:avLst/>
            <a:gdLst>
              <a:gd name="connsiteX0" fmla="*/ 0 w 2550695"/>
              <a:gd name="connsiteY0" fmla="*/ 0 h 2156059"/>
              <a:gd name="connsiteX1" fmla="*/ 1645920 w 2550695"/>
              <a:gd name="connsiteY1" fmla="*/ 741145 h 2156059"/>
              <a:gd name="connsiteX2" fmla="*/ 2550695 w 2550695"/>
              <a:gd name="connsiteY2" fmla="*/ 2156059 h 215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0695" h="2156059">
                <a:moveTo>
                  <a:pt x="0" y="0"/>
                </a:moveTo>
                <a:cubicBezTo>
                  <a:pt x="610402" y="190901"/>
                  <a:pt x="1220804" y="381802"/>
                  <a:pt x="1645920" y="741145"/>
                </a:cubicBezTo>
                <a:cubicBezTo>
                  <a:pt x="2071036" y="1100488"/>
                  <a:pt x="2310865" y="1628273"/>
                  <a:pt x="2550695" y="2156059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9B62D88-2699-472F-95D7-324780A4D82C}"/>
              </a:ext>
            </a:extLst>
          </p:cNvPr>
          <p:cNvSpPr/>
          <p:nvPr/>
        </p:nvSpPr>
        <p:spPr>
          <a:xfrm>
            <a:off x="1798318" y="3522845"/>
            <a:ext cx="1704910" cy="336885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CAEDCE8-817C-4A57-B238-E0ACEF908087}"/>
              </a:ext>
            </a:extLst>
          </p:cNvPr>
          <p:cNvSpPr/>
          <p:nvPr/>
        </p:nvSpPr>
        <p:spPr>
          <a:xfrm>
            <a:off x="1414914" y="4180908"/>
            <a:ext cx="1318296" cy="443620"/>
          </a:xfrm>
          <a:prstGeom prst="ellipse">
            <a:avLst/>
          </a:prstGeom>
          <a:noFill/>
          <a:ln w="38100">
            <a:solidFill>
              <a:srgbClr val="F0D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EE668D5-B721-44B4-9F04-EF2BFC330B41}"/>
              </a:ext>
            </a:extLst>
          </p:cNvPr>
          <p:cNvSpPr/>
          <p:nvPr/>
        </p:nvSpPr>
        <p:spPr>
          <a:xfrm>
            <a:off x="4974313" y="2810578"/>
            <a:ext cx="1445738" cy="591618"/>
          </a:xfrm>
          <a:prstGeom prst="ellipse">
            <a:avLst/>
          </a:prstGeom>
          <a:noFill/>
          <a:ln w="381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41F65686-920F-414A-ABCB-F02080D14001}"/>
              </a:ext>
            </a:extLst>
          </p:cNvPr>
          <p:cNvSpPr/>
          <p:nvPr/>
        </p:nvSpPr>
        <p:spPr>
          <a:xfrm>
            <a:off x="6420051" y="3053230"/>
            <a:ext cx="2310063" cy="594745"/>
          </a:xfrm>
          <a:custGeom>
            <a:avLst/>
            <a:gdLst>
              <a:gd name="connsiteX0" fmla="*/ 0 w 2310063"/>
              <a:gd name="connsiteY0" fmla="*/ 26854 h 594745"/>
              <a:gd name="connsiteX1" fmla="*/ 1366787 w 2310063"/>
              <a:gd name="connsiteY1" fmla="*/ 65355 h 594745"/>
              <a:gd name="connsiteX2" fmla="*/ 2310063 w 2310063"/>
              <a:gd name="connsiteY2" fmla="*/ 594745 h 59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063" h="594745">
                <a:moveTo>
                  <a:pt x="0" y="26854"/>
                </a:moveTo>
                <a:cubicBezTo>
                  <a:pt x="490888" y="-1220"/>
                  <a:pt x="981777" y="-29293"/>
                  <a:pt x="1366787" y="65355"/>
                </a:cubicBezTo>
                <a:cubicBezTo>
                  <a:pt x="1751797" y="160003"/>
                  <a:pt x="2030930" y="377374"/>
                  <a:pt x="2310063" y="594745"/>
                </a:cubicBezTo>
              </a:path>
            </a:pathLst>
          </a:custGeom>
          <a:noFill/>
          <a:ln w="38100">
            <a:solidFill>
              <a:srgbClr val="99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D2F95D58-4555-480F-A4B6-737ECDDF88E1}"/>
              </a:ext>
            </a:extLst>
          </p:cNvPr>
          <p:cNvSpPr/>
          <p:nvPr/>
        </p:nvSpPr>
        <p:spPr>
          <a:xfrm>
            <a:off x="3493971" y="3630192"/>
            <a:ext cx="5236143" cy="643424"/>
          </a:xfrm>
          <a:custGeom>
            <a:avLst/>
            <a:gdLst>
              <a:gd name="connsiteX0" fmla="*/ 0 w 5236143"/>
              <a:gd name="connsiteY0" fmla="*/ 37032 h 643424"/>
              <a:gd name="connsiteX1" fmla="*/ 4013735 w 5236143"/>
              <a:gd name="connsiteY1" fmla="*/ 65908 h 643424"/>
              <a:gd name="connsiteX2" fmla="*/ 5236143 w 5236143"/>
              <a:gd name="connsiteY2" fmla="*/ 643424 h 64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6143" h="643424">
                <a:moveTo>
                  <a:pt x="0" y="37032"/>
                </a:moveTo>
                <a:cubicBezTo>
                  <a:pt x="1570522" y="937"/>
                  <a:pt x="3141045" y="-35157"/>
                  <a:pt x="4013735" y="65908"/>
                </a:cubicBezTo>
                <a:cubicBezTo>
                  <a:pt x="4886425" y="166973"/>
                  <a:pt x="5061284" y="405198"/>
                  <a:pt x="5236143" y="643424"/>
                </a:cubicBezTo>
              </a:path>
            </a:pathLst>
          </a:custGeom>
          <a:noFill/>
          <a:ln w="38100">
            <a:solidFill>
              <a:schemeClr val="accent2">
                <a:lumMod val="60000"/>
                <a:lumOff val="40000"/>
              </a:schemeClr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AB8526DE-ACBE-47D4-9ECA-B2A89203A2BC}"/>
              </a:ext>
            </a:extLst>
          </p:cNvPr>
          <p:cNvSpPr/>
          <p:nvPr/>
        </p:nvSpPr>
        <p:spPr>
          <a:xfrm>
            <a:off x="2752825" y="4318344"/>
            <a:ext cx="5967663" cy="619416"/>
          </a:xfrm>
          <a:custGeom>
            <a:avLst/>
            <a:gdLst>
              <a:gd name="connsiteX0" fmla="*/ 0 w 5967663"/>
              <a:gd name="connsiteY0" fmla="*/ 90027 h 619416"/>
              <a:gd name="connsiteX1" fmla="*/ 2560320 w 5967663"/>
              <a:gd name="connsiteY1" fmla="*/ 41900 h 619416"/>
              <a:gd name="connsiteX2" fmla="*/ 5967663 w 5967663"/>
              <a:gd name="connsiteY2" fmla="*/ 619416 h 61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67663" h="619416">
                <a:moveTo>
                  <a:pt x="0" y="90027"/>
                </a:moveTo>
                <a:cubicBezTo>
                  <a:pt x="782855" y="21848"/>
                  <a:pt x="1565710" y="-46331"/>
                  <a:pt x="2560320" y="41900"/>
                </a:cubicBezTo>
                <a:cubicBezTo>
                  <a:pt x="3554930" y="130131"/>
                  <a:pt x="4761296" y="374773"/>
                  <a:pt x="5967663" y="619416"/>
                </a:cubicBezTo>
              </a:path>
            </a:pathLst>
          </a:custGeom>
          <a:noFill/>
          <a:ln w="38100">
            <a:solidFill>
              <a:srgbClr val="F0D494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50360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39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Assistant Medium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Léon Cambier</dc:creator>
  <cp:lastModifiedBy>Léon Cambier</cp:lastModifiedBy>
  <cp:revision>2</cp:revision>
  <dcterms:created xsi:type="dcterms:W3CDTF">2022-04-04T13:46:53Z</dcterms:created>
  <dcterms:modified xsi:type="dcterms:W3CDTF">2022-04-04T15:49:38Z</dcterms:modified>
</cp:coreProperties>
</file>