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9" r:id="rId3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A722-EFBF-4E0A-B228-30ED5CB98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275849-C090-4788-9AF8-3CDA16166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61CE2-50DB-48AB-A7DD-AAE333FA8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C387-40D5-40A7-8A2E-62E932A3B448}" type="datetimeFigureOut">
              <a:rPr lang="en-BE" smtClean="0"/>
              <a:t>04/06/2021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D01F3-5112-4DF7-B8AB-E6EE0D3F3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C396-4465-42C6-8086-143F9EFE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FC0F-086B-4FAE-844F-8992A828A8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4011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F1BC-F730-4609-922E-46CCA70A7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20EFB-ADE6-4517-9415-67E8A55E8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F1FBF-419F-44AF-80E0-67670CF69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C387-40D5-40A7-8A2E-62E932A3B448}" type="datetimeFigureOut">
              <a:rPr lang="en-BE" smtClean="0"/>
              <a:t>04/06/2021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415EF-FF11-4791-8F02-A84C6B0E8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B0940-A06B-401B-B6C0-A370B7A9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FC0F-086B-4FAE-844F-8992A828A8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2556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BFAF8E-F2A3-4254-A209-5958FA15C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695684-2CC9-4A52-81C3-1D7534D76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B27D1-492A-456A-AAE8-E4EBF7FF1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C387-40D5-40A7-8A2E-62E932A3B448}" type="datetimeFigureOut">
              <a:rPr lang="en-BE" smtClean="0"/>
              <a:t>04/06/2021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030DD-2E41-401E-A264-81D181E07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49EAD-2346-4CD4-81EF-77F9FAEEF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FC0F-086B-4FAE-844F-8992A828A8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308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752FE-601A-4F87-B996-C5FF49439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9DA3B-E946-47FF-AFBF-04BF4A092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076DE-0A22-4D6B-9F70-82EB52642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C387-40D5-40A7-8A2E-62E932A3B448}" type="datetimeFigureOut">
              <a:rPr lang="en-BE" smtClean="0"/>
              <a:t>04/06/2021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29F25-EFF7-4BDA-BC6B-073191D4E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64E39-8243-4360-857C-32ED0FB2B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FC0F-086B-4FAE-844F-8992A828A8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7502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D92B-B86C-4530-8433-DE3C97A62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79705-BDD5-420C-8217-A9DC8EECA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A5D77-C3C9-4379-B3A0-8C17CCA4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C387-40D5-40A7-8A2E-62E932A3B448}" type="datetimeFigureOut">
              <a:rPr lang="en-BE" smtClean="0"/>
              <a:t>04/06/2021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65907-871B-4460-8156-BD0D080B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268ED-1D37-45E8-AD57-B954A22B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FC0F-086B-4FAE-844F-8992A828A8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5665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F81A-ACA0-4161-86D8-85451520A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D99B5-34D7-44F7-BF67-7C90EF8C7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80D784-C64C-45C2-A2DA-4CEFA8C8F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AEFA7-8B7B-486F-83F6-A780BE10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C387-40D5-40A7-8A2E-62E932A3B448}" type="datetimeFigureOut">
              <a:rPr lang="en-BE" smtClean="0"/>
              <a:t>04/06/2021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5B57F-5B87-42F3-9D5E-04711431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50861-38AE-4B13-BA56-E5BCA124A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FC0F-086B-4FAE-844F-8992A828A8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071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70B2-D154-4A2E-BBC4-92900EC86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0262F-2C97-4887-A5CA-7FC6D2DF8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49CE0-E043-4D2B-93F9-AC10BC61E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246D37-21B5-4584-A562-B514F56FF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5EB83-0FB4-46A1-B387-0F1F94548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2061E1-16CA-49AA-86AD-FFF547905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C387-40D5-40A7-8A2E-62E932A3B448}" type="datetimeFigureOut">
              <a:rPr lang="en-BE" smtClean="0"/>
              <a:t>04/06/2021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64964C-0312-4035-B955-E6188DF97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371CE-04AD-46D6-8CB5-E50F8671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FC0F-086B-4FAE-844F-8992A828A8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58731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A501D-8F92-41A7-BEEC-631850B5C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996278-CDA0-435F-995D-F597C9A58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C387-40D5-40A7-8A2E-62E932A3B448}" type="datetimeFigureOut">
              <a:rPr lang="en-BE" smtClean="0"/>
              <a:t>04/06/2021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A11AA1-E1A0-4297-97DF-5014F0DD0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3865B-3BB0-48E8-A5AC-4A79E78F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FC0F-086B-4FAE-844F-8992A828A8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1920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B270BC-DD14-4448-9BEF-E35C8DBB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C387-40D5-40A7-8A2E-62E932A3B448}" type="datetimeFigureOut">
              <a:rPr lang="en-BE" smtClean="0"/>
              <a:t>04/06/2021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BA2AF-2791-415F-90BC-674E5D79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1B440-4D9B-4301-9EBD-B23764D7C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FC0F-086B-4FAE-844F-8992A828A8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4069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03DE9-706C-4835-94CF-9535BAB11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C2E1A-0791-4EDF-91B9-AC6BC7C87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55962-A595-4622-9A17-F808FA684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48AE1-E503-43A6-9246-DFD7AEDE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C387-40D5-40A7-8A2E-62E932A3B448}" type="datetimeFigureOut">
              <a:rPr lang="en-BE" smtClean="0"/>
              <a:t>04/06/2021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98DB7-16CE-4B46-BF6C-E5F8A2C9D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7B40B-5804-471D-BBDC-177397B8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FC0F-086B-4FAE-844F-8992A828A8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5763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9B751-2C0E-4F06-B6F9-474C9D0C4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DD7A1-6B36-4CCB-84B2-F3AF4178A3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69EF-AA08-4EAC-9630-14F326A7D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3A1ED-1AF6-4FBD-BF6A-C7750F1FD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C387-40D5-40A7-8A2E-62E932A3B448}" type="datetimeFigureOut">
              <a:rPr lang="en-BE" smtClean="0"/>
              <a:t>04/06/2021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72237-6209-49AA-B329-4A4C86E1F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0D58F-48C4-412C-B2FB-33557594C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FC0F-086B-4FAE-844F-8992A828A8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5273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DF013-97AA-4E38-A093-736807CB2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A949A-D958-4535-97C8-41820B727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AF665-7CA4-44F5-A533-38519AE2E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8C387-40D5-40A7-8A2E-62E932A3B448}" type="datetimeFigureOut">
              <a:rPr lang="en-BE" smtClean="0"/>
              <a:t>04/06/2021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9ADDC-8AFE-4CD2-9C55-89A02BD98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60F14-84F4-4948-81C8-C2B4453C8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BFC0F-086B-4FAE-844F-8992A828A8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2473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602" y="1915098"/>
            <a:ext cx="5509736" cy="245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8C420BB-C78C-4095-8865-58007204C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12192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3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29CE689A-B04E-439C-93AF-DCC3FC2AB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09" y="1091418"/>
            <a:ext cx="6492075" cy="444566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4159B07-41A6-490B-930C-2C4CDB575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90" y="39612"/>
            <a:ext cx="11543071" cy="82817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756A9FA-A97F-4A9F-B87F-A031AE7A3E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"/>
          <a:stretch/>
        </p:blipFill>
        <p:spPr>
          <a:xfrm>
            <a:off x="7007040" y="1147700"/>
            <a:ext cx="4335382" cy="4415417"/>
          </a:xfrm>
          <a:prstGeom prst="rect">
            <a:avLst/>
          </a:prstGeom>
        </p:spPr>
      </p:pic>
      <p:pic>
        <p:nvPicPr>
          <p:cNvPr id="40" name="Picture 39" descr="A picture containing calendar&#10;&#10;Description automatically generated">
            <a:extLst>
              <a:ext uri="{FF2B5EF4-FFF2-40B4-BE49-F238E27FC236}">
                <a16:creationId xmlns:a16="http://schemas.microsoft.com/office/drawing/2014/main" id="{532F3483-D2DB-4043-BC3B-7FF536C8ED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19"/>
          <a:stretch/>
        </p:blipFill>
        <p:spPr>
          <a:xfrm>
            <a:off x="6913526" y="5338074"/>
            <a:ext cx="2586979" cy="1370604"/>
          </a:xfrm>
          <a:prstGeom prst="rect">
            <a:avLst/>
          </a:prstGeom>
        </p:spPr>
      </p:pic>
      <p:pic>
        <p:nvPicPr>
          <p:cNvPr id="42" name="Picture 41" descr="Logo&#10;&#10;Description automatically generated with medium confidence">
            <a:extLst>
              <a:ext uri="{FF2B5EF4-FFF2-40B4-BE49-F238E27FC236}">
                <a16:creationId xmlns:a16="http://schemas.microsoft.com/office/drawing/2014/main" id="{93A3AA04-0124-4C42-B250-4B17B9367E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21"/>
          <a:stretch/>
        </p:blipFill>
        <p:spPr>
          <a:xfrm>
            <a:off x="9062937" y="5102115"/>
            <a:ext cx="2470580" cy="1481840"/>
          </a:xfrm>
          <a:prstGeom prst="rect">
            <a:avLst/>
          </a:prstGeom>
        </p:spPr>
      </p:pic>
      <p:pic>
        <p:nvPicPr>
          <p:cNvPr id="44" name="Picture 43" descr="A picture containing logo&#10;&#10;Description automatically generated">
            <a:extLst>
              <a:ext uri="{FF2B5EF4-FFF2-40B4-BE49-F238E27FC236}">
                <a16:creationId xmlns:a16="http://schemas.microsoft.com/office/drawing/2014/main" id="{03BA2E21-BCEC-4EAA-B4F4-0233D758C89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33742" y="5157733"/>
            <a:ext cx="2741203" cy="1370602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B6245E70-4605-4B0B-B570-B75ECB625E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31"/>
          <a:stretch/>
        </p:blipFill>
        <p:spPr>
          <a:xfrm>
            <a:off x="4608101" y="5020456"/>
            <a:ext cx="2801316" cy="1593079"/>
          </a:xfrm>
          <a:prstGeom prst="rect">
            <a:avLst/>
          </a:prstGeom>
        </p:spPr>
      </p:pic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0AE82836-FA00-4D40-A898-2FB43C53E4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22"/>
          <a:stretch/>
        </p:blipFill>
        <p:spPr>
          <a:xfrm>
            <a:off x="2361000" y="5157732"/>
            <a:ext cx="2899006" cy="137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92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Isabelle Stroobants</dc:creator>
  <cp:lastModifiedBy>Isabelle Stroobants</cp:lastModifiedBy>
  <cp:revision>1</cp:revision>
  <dcterms:created xsi:type="dcterms:W3CDTF">2021-06-04T06:30:24Z</dcterms:created>
  <dcterms:modified xsi:type="dcterms:W3CDTF">2021-06-04T06:30:51Z</dcterms:modified>
</cp:coreProperties>
</file>